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9" r:id="rId8"/>
    <p:sldId id="271" r:id="rId9"/>
    <p:sldId id="270" r:id="rId10"/>
    <p:sldId id="275" r:id="rId11"/>
    <p:sldId id="274" r:id="rId12"/>
    <p:sldId id="262" r:id="rId13"/>
    <p:sldId id="264" r:id="rId14"/>
    <p:sldId id="265" r:id="rId15"/>
    <p:sldId id="266" r:id="rId16"/>
    <p:sldId id="267" r:id="rId17"/>
    <p:sldId id="272" r:id="rId18"/>
    <p:sldId id="273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авоъгъл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Контейнер за съдържани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6" name="Контейнер за съдържани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Заглавие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авоъгъл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авоъгъл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авоъгъл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Контейнер за съдържани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аво съединение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51A741-029A-47D4-A12C-CE14CD3B454A}" type="datetimeFigureOut">
              <a:rPr lang="bg-BG" smtClean="0"/>
              <a:pPr/>
              <a:t>26.8.2021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96B4A9-88D3-4095-BDF0-6A61187216D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ann@abv.b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ann@abv.b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лавие 3"/>
          <p:cNvSpPr>
            <a:spLocks noGrp="1"/>
          </p:cNvSpPr>
          <p:nvPr>
            <p:ph type="subTitle" idx="1"/>
          </p:nvPr>
        </p:nvSpPr>
        <p:spPr>
          <a:xfrm>
            <a:off x="357158" y="2819400"/>
            <a:ext cx="8215370" cy="3324244"/>
          </a:xfrm>
        </p:spPr>
        <p:txBody>
          <a:bodyPr>
            <a:normAutofit lnSpcReduction="10000"/>
          </a:bodyPr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altLang="bg-BG" sz="1100" dirty="0" smtClean="0">
                <a:solidFill>
                  <a:schemeClr val="accent2"/>
                </a:solidFill>
              </a:rPr>
              <a:t>Забележка: Портфолиото е отворено и подлежи на изменение, допълване и актуализиране във всеки нов момент от дейността ми като учител.</a:t>
            </a: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Портфолио </a:t>
            </a:r>
            <a:br>
              <a:rPr lang="bg-BG" dirty="0" smtClean="0"/>
            </a:br>
            <a:r>
              <a:rPr lang="bg-BG" dirty="0" smtClean="0"/>
              <a:t>на </a:t>
            </a:r>
            <a:br>
              <a:rPr lang="bg-BG" dirty="0" smtClean="0"/>
            </a:br>
            <a:r>
              <a:rPr lang="bg-BG" dirty="0" smtClean="0"/>
              <a:t>Десислава Иванова</a:t>
            </a:r>
            <a:endParaRPr lang="bg-BG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Сертификати</a:t>
            </a:r>
            <a:endParaRPr lang="bg-BG" dirty="0"/>
          </a:p>
        </p:txBody>
      </p:sp>
      <p:pic>
        <p:nvPicPr>
          <p:cNvPr id="7" name="Контейнер за съдържание 6" descr="IMG_20210825_1236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14554"/>
            <a:ext cx="4038600" cy="2961640"/>
          </a:xfrm>
        </p:spPr>
      </p:pic>
      <p:pic>
        <p:nvPicPr>
          <p:cNvPr id="8" name="Контейнер за съдържание 7" descr="IMG_20210825_1236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537162" cy="468153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Бъдещи планове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Посещаване на курсове и обучение в областта на педагогиката, методиката на преподаване.</a:t>
            </a:r>
          </a:p>
          <a:p>
            <a:r>
              <a:rPr lang="bg-BG" dirty="0" smtClean="0"/>
              <a:t>Посещаване на семинари и конференции за обмяна на опит.</a:t>
            </a:r>
          </a:p>
          <a:p>
            <a:r>
              <a:rPr lang="bg-BG" dirty="0" smtClean="0"/>
              <a:t>Усъвършенстване на методите и подходите използвани в преподаването.</a:t>
            </a:r>
          </a:p>
          <a:p>
            <a:r>
              <a:rPr lang="bg-BG" dirty="0" smtClean="0"/>
              <a:t>В рамките на философията за “учене през целия живот” всеки човек, независимо от професионалната област, не трябва да спира своето </a:t>
            </a:r>
            <a:r>
              <a:rPr lang="bg-BG" dirty="0" err="1" smtClean="0"/>
              <a:t>саморазвитие</a:t>
            </a:r>
            <a:r>
              <a:rPr lang="bg-BG" dirty="0" smtClean="0"/>
              <a:t>.</a:t>
            </a:r>
            <a:endParaRPr lang="bg-B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Лични умения и компетенции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bg-BG" dirty="0" smtClean="0"/>
              <a:t>Социални умения и компетентности: </a:t>
            </a:r>
            <a:r>
              <a:rPr lang="bg-BG" dirty="0" err="1" smtClean="0"/>
              <a:t>Комуникативност</a:t>
            </a:r>
            <a:r>
              <a:rPr lang="bg-BG" dirty="0" smtClean="0"/>
              <a:t>, коректност, адаптивност, способност за работа в екип, умения за носене на отговорност, умения за преодоляване на трудности.</a:t>
            </a:r>
          </a:p>
          <a:p>
            <a:r>
              <a:rPr lang="bg-BG" dirty="0" smtClean="0"/>
              <a:t>Организационни умения и компетентности: Гъвкавост, инициативност, отговорност, прецизност при водене на училищна документация и др. </a:t>
            </a:r>
          </a:p>
          <a:p>
            <a:r>
              <a:rPr lang="bg-BG" dirty="0" smtClean="0"/>
              <a:t>Технически умения и компетенции: Владеене на </a:t>
            </a:r>
            <a:r>
              <a:rPr lang="en-US" dirty="0" smtClean="0"/>
              <a:t>Microsoft Office (Word, Excel, Power Point) </a:t>
            </a:r>
            <a:r>
              <a:rPr lang="bg-BG" dirty="0" smtClean="0"/>
              <a:t>и </a:t>
            </a:r>
            <a:r>
              <a:rPr lang="en-US" dirty="0" smtClean="0"/>
              <a:t>Internet. </a:t>
            </a:r>
            <a:r>
              <a:rPr lang="bg-BG" dirty="0" smtClean="0"/>
              <a:t>Работа с офис техника, работа с мултимедия, работа с аудио и визуална техника.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Педагогическа дейност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bg-BG" dirty="0" smtClean="0"/>
              <a:t>Философия на преподаването: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bg-BG" dirty="0" smtClean="0"/>
              <a:t>За мен преподаването е призвание, мисия и голяма отговорност. Добър учител е този, който постоянно усъвършенства знанията и опита си. Стремя се да мотивирам и предизвикам креативност и съзнателност у децата. Подтиквам децата да мислят, да търсят и откриват, съобразявайки се с индивидуалните потребности на всеки от тях. Всички деца имат силни страни и целта на образованието е да ги </a:t>
            </a:r>
            <a:r>
              <a:rPr lang="bg-BG" dirty="0" err="1" smtClean="0"/>
              <a:t>надграждат</a:t>
            </a:r>
            <a:r>
              <a:rPr lang="bg-BG" dirty="0" smtClean="0"/>
              <a:t>. Моето призвание е да се опитам да разбирам децата, да ги уважавам, да ги провокирам и така да ги уча да мислят, да бъдат пример за подражание, да ги респектирам, но и да им вдъхвам доверие.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Моите отговорности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Дейността ми като преподавател е свързана с осъществяването на организационни връзки, взаимоотношения и взаимодействие с :</a:t>
            </a:r>
          </a:p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Учениците;</a:t>
            </a:r>
          </a:p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Техните родители;</a:t>
            </a:r>
          </a:p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Учители и възпитатели от моето и друго училище;</a:t>
            </a:r>
          </a:p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Управленчески и административен персонал на училището;</a:t>
            </a:r>
          </a:p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Експерти от РУО и МОН;</a:t>
            </a:r>
          </a:p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Институти и звена за квалификация;</a:t>
            </a:r>
          </a:p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други</a:t>
            </a:r>
            <a:r>
              <a:rPr lang="bg-BG" altLang="bg-BG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организации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 функции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Разработване на тематични, годишни работни планове за разпределение на учебния материал</a:t>
            </a:r>
          </a:p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Използване на подходящи образователни стратегии, методи и техники</a:t>
            </a:r>
          </a:p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Подготовка за учебни часове</a:t>
            </a:r>
          </a:p>
          <a:p>
            <a:pPr>
              <a:defRPr/>
            </a:pPr>
            <a:r>
              <a:rPr lang="bg-BG" altLang="bg-BG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и водене на училищна комуникация и документация.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Научна-методическа дейност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altLang="bg-BG" sz="2800" dirty="0" smtClean="0"/>
              <a:t>Участие в МО на учителите</a:t>
            </a:r>
          </a:p>
          <a:p>
            <a:r>
              <a:rPr lang="bg-BG" altLang="bg-BG" sz="2800" dirty="0" smtClean="0"/>
              <a:t>Участие във вътрешна и външна квалификационна дейност.</a:t>
            </a:r>
          </a:p>
          <a:p>
            <a:r>
              <a:rPr lang="ru-RU" altLang="bg-BG" sz="2800" dirty="0" smtClean="0"/>
              <a:t>Участие в </a:t>
            </a:r>
            <a:r>
              <a:rPr lang="ru-RU" altLang="bg-BG" sz="2800" dirty="0" err="1" smtClean="0"/>
              <a:t>национално</a:t>
            </a:r>
            <a:r>
              <a:rPr lang="ru-RU" altLang="bg-BG" sz="2800" dirty="0" smtClean="0"/>
              <a:t> </a:t>
            </a:r>
            <a:r>
              <a:rPr lang="ru-RU" altLang="bg-BG" sz="2800" dirty="0" err="1" smtClean="0"/>
              <a:t>външно</a:t>
            </a:r>
            <a:r>
              <a:rPr lang="ru-RU" altLang="bg-BG" sz="2800" dirty="0" smtClean="0"/>
              <a:t> </a:t>
            </a:r>
            <a:r>
              <a:rPr lang="ru-RU" altLang="bg-BG" sz="2800" dirty="0" err="1" smtClean="0"/>
              <a:t>оценяване</a:t>
            </a:r>
            <a:r>
              <a:rPr lang="ru-RU" altLang="bg-BG" sz="2800" dirty="0" smtClean="0"/>
              <a:t>.</a:t>
            </a:r>
            <a:endParaRPr lang="bg-B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Методи на преподаване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Разказ, беседа, фронтална работа, дискусия</a:t>
            </a:r>
          </a:p>
          <a:p>
            <a:r>
              <a:rPr lang="bg-BG" dirty="0" smtClean="0"/>
              <a:t>Проблемна ситуация,игри, мозъчна атака, драматизация, светкавица</a:t>
            </a:r>
          </a:p>
          <a:p>
            <a:r>
              <a:rPr lang="bg-BG" dirty="0" smtClean="0"/>
              <a:t>Групова работа</a:t>
            </a:r>
          </a:p>
          <a:p>
            <a:r>
              <a:rPr lang="bg-BG" dirty="0" smtClean="0"/>
              <a:t>Разработване на електронни учебни ресурси за онлайн обучение</a:t>
            </a:r>
          </a:p>
          <a:p>
            <a:r>
              <a:rPr lang="bg-BG" dirty="0" smtClean="0"/>
              <a:t>Мултимедийни презентации, интернет</a:t>
            </a:r>
            <a:endParaRPr lang="bg-B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Обратна връзка от учениците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Индивидуални разговори с учениците и родителите</a:t>
            </a:r>
          </a:p>
          <a:p>
            <a:r>
              <a:rPr lang="bg-BG" dirty="0" smtClean="0"/>
              <a:t>Поощрение на учениците</a:t>
            </a:r>
          </a:p>
          <a:p>
            <a:r>
              <a:rPr lang="bg-BG" dirty="0" smtClean="0"/>
              <a:t>Материали, които учениците изработват извън задължителното ученическо творчество</a:t>
            </a:r>
            <a:endParaRPr lang="bg-B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Съдържание: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Представяне</a:t>
            </a:r>
          </a:p>
          <a:p>
            <a:r>
              <a:rPr lang="bg-BG" dirty="0" smtClean="0"/>
              <a:t>Педагогическа дейност</a:t>
            </a:r>
          </a:p>
          <a:p>
            <a:r>
              <a:rPr lang="bg-BG" dirty="0" smtClean="0"/>
              <a:t>Научна-методическа дейност</a:t>
            </a:r>
            <a:endParaRPr lang="bg-B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Представяне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bg-BG" dirty="0" smtClean="0"/>
              <a:t>           Лични данни:</a:t>
            </a:r>
          </a:p>
          <a:p>
            <a:r>
              <a:rPr lang="bg-BG" dirty="0" smtClean="0"/>
              <a:t>Адрес: ж.к. Воден 6, ет.1 ап.2, гр. Плевен, 5800, България</a:t>
            </a:r>
          </a:p>
          <a:p>
            <a:r>
              <a:rPr lang="bg-BG" dirty="0" smtClean="0"/>
              <a:t>Телефон: 0876799918</a:t>
            </a:r>
          </a:p>
          <a:p>
            <a:r>
              <a:rPr lang="en-US" dirty="0" smtClean="0"/>
              <a:t>E-mail</a:t>
            </a:r>
            <a:r>
              <a:rPr lang="bg-BG" dirty="0" smtClean="0"/>
              <a:t>: </a:t>
            </a:r>
            <a:r>
              <a:rPr lang="en-US" dirty="0" smtClean="0">
                <a:hlinkClick r:id="rId2"/>
              </a:rPr>
              <a:t>pann@abv.bg</a:t>
            </a:r>
            <a:endParaRPr lang="bg-BG" dirty="0" smtClean="0"/>
          </a:p>
          <a:p>
            <a:r>
              <a:rPr lang="bg-BG" dirty="0" smtClean="0"/>
              <a:t>Националност: българка</a:t>
            </a:r>
          </a:p>
          <a:p>
            <a:r>
              <a:rPr lang="bg-BG" dirty="0" smtClean="0"/>
              <a:t>Дата на раждане: 08.02.1996г.</a:t>
            </a:r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Автобиография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bg-BG" dirty="0" smtClean="0"/>
              <a:t>Лична информация:</a:t>
            </a:r>
          </a:p>
          <a:p>
            <a:r>
              <a:rPr lang="bg-BG" dirty="0" smtClean="0"/>
              <a:t>Име: Десислава Иванова </a:t>
            </a:r>
            <a:r>
              <a:rPr lang="bg-BG" dirty="0" err="1" smtClean="0"/>
              <a:t>Иванова</a:t>
            </a:r>
            <a:endParaRPr lang="bg-BG" dirty="0" smtClean="0"/>
          </a:p>
          <a:p>
            <a:r>
              <a:rPr lang="bg-BG" dirty="0" smtClean="0"/>
              <a:t>Адрес: ж.к. Воден 6, ет.1 ап.2, гр. Плевен, 5800, България</a:t>
            </a:r>
          </a:p>
          <a:p>
            <a:r>
              <a:rPr lang="bg-BG" dirty="0" smtClean="0"/>
              <a:t>Телефон: 0876799918</a:t>
            </a:r>
          </a:p>
          <a:p>
            <a:r>
              <a:rPr lang="en-US" dirty="0" smtClean="0"/>
              <a:t>E-mail</a:t>
            </a:r>
            <a:r>
              <a:rPr lang="bg-BG" dirty="0" smtClean="0"/>
              <a:t>: </a:t>
            </a:r>
            <a:r>
              <a:rPr lang="en-US" dirty="0" smtClean="0">
                <a:hlinkClick r:id="rId2"/>
              </a:rPr>
              <a:t>pann@abv.bg</a:t>
            </a:r>
            <a:endParaRPr lang="bg-BG" dirty="0" smtClean="0"/>
          </a:p>
          <a:p>
            <a:r>
              <a:rPr lang="bg-BG" dirty="0" smtClean="0"/>
              <a:t>Националност: българка</a:t>
            </a:r>
          </a:p>
          <a:p>
            <a:r>
              <a:rPr lang="bg-BG" dirty="0" smtClean="0"/>
              <a:t>Майчин език: български</a:t>
            </a:r>
          </a:p>
          <a:p>
            <a:r>
              <a:rPr lang="bg-BG" dirty="0" smtClean="0"/>
              <a:t>Дата на раждане: 08.02.1996г.</a:t>
            </a:r>
          </a:p>
          <a:p>
            <a:r>
              <a:rPr lang="bg-BG" dirty="0" smtClean="0"/>
              <a:t>Трудов стаж:5 г. 2 месеца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Образование и обучение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g-BG" dirty="0" smtClean="0"/>
              <a:t>Период: Октомври 2019 - Юни 2021 </a:t>
            </a:r>
          </a:p>
          <a:p>
            <a:r>
              <a:rPr lang="bg-BG" dirty="0" smtClean="0"/>
              <a:t>Специалност: Предучилищна и начална училищна педагогика </a:t>
            </a:r>
          </a:p>
          <a:p>
            <a:r>
              <a:rPr lang="bg-BG" dirty="0" smtClean="0"/>
              <a:t>Степен/Ниво: Магистър </a:t>
            </a:r>
          </a:p>
          <a:p>
            <a:r>
              <a:rPr lang="bg-BG" dirty="0" smtClean="0"/>
              <a:t>Учебно заведение: ВТУ "Св. Св. Кирил и Методий" </a:t>
            </a:r>
          </a:p>
          <a:p>
            <a:r>
              <a:rPr lang="bg-BG" dirty="0" smtClean="0"/>
              <a:t>Населено място: град Плевен </a:t>
            </a:r>
          </a:p>
          <a:p>
            <a:pPr>
              <a:buNone/>
            </a:pPr>
            <a:endParaRPr lang="bg-BG" dirty="0" smtClean="0"/>
          </a:p>
          <a:p>
            <a:r>
              <a:rPr lang="bg-BG" dirty="0" smtClean="0"/>
              <a:t>Период: Октомври 2016 - Юни 2019 </a:t>
            </a:r>
          </a:p>
          <a:p>
            <a:r>
              <a:rPr lang="bg-BG" dirty="0" smtClean="0"/>
              <a:t>Специалност: Начална училищна педагогика </a:t>
            </a:r>
          </a:p>
          <a:p>
            <a:r>
              <a:rPr lang="bg-BG" dirty="0" smtClean="0"/>
              <a:t>Степен/Ниво: Бакалавър </a:t>
            </a:r>
          </a:p>
          <a:p>
            <a:r>
              <a:rPr lang="bg-BG" dirty="0" smtClean="0"/>
              <a:t>Учебно заведение: Педагогически колеж </a:t>
            </a:r>
          </a:p>
          <a:p>
            <a:r>
              <a:rPr lang="bg-BG" dirty="0" smtClean="0"/>
              <a:t>Населено място: град Плевен </a:t>
            </a:r>
          </a:p>
          <a:p>
            <a:pPr>
              <a:buNone/>
            </a:pPr>
            <a:r>
              <a:rPr lang="bg-BG" dirty="0" smtClean="0"/>
              <a:t> </a:t>
            </a:r>
          </a:p>
          <a:p>
            <a:r>
              <a:rPr lang="bg-BG" dirty="0" smtClean="0"/>
              <a:t>Период: Септември 2011 - Май 2015 </a:t>
            </a:r>
          </a:p>
          <a:p>
            <a:r>
              <a:rPr lang="bg-BG" dirty="0" smtClean="0"/>
              <a:t>Специалност: Технология на фармацевтични и парфюмерийно-козметични продукти </a:t>
            </a:r>
          </a:p>
          <a:p>
            <a:r>
              <a:rPr lang="bg-BG" dirty="0" smtClean="0"/>
              <a:t>Степен/Ниво: Професионално </a:t>
            </a:r>
          </a:p>
          <a:p>
            <a:r>
              <a:rPr lang="bg-BG" dirty="0" smtClean="0"/>
              <a:t>Учебно заведение: ПГЕХТ “проф. Асен </a:t>
            </a:r>
            <a:r>
              <a:rPr lang="bg-BG" dirty="0" err="1" smtClean="0"/>
              <a:t>Златаров</a:t>
            </a:r>
            <a:r>
              <a:rPr lang="bg-BG" dirty="0" smtClean="0"/>
              <a:t> “</a:t>
            </a:r>
          </a:p>
          <a:p>
            <a:r>
              <a:rPr lang="bg-BG" dirty="0" smtClean="0"/>
              <a:t>Населено място: град Плевен</a:t>
            </a:r>
          </a:p>
          <a:p>
            <a:endParaRPr lang="bg-BG" dirty="0" smtClean="0"/>
          </a:p>
          <a:p>
            <a:pPr>
              <a:buNone/>
            </a:pPr>
            <a:r>
              <a:rPr lang="bg-BG" dirty="0" smtClean="0"/>
              <a:t> 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Професионален трудов стаж</a:t>
            </a:r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bg-BG" dirty="0" smtClean="0"/>
              <a:t>Период:Септември 2020 – до момента</a:t>
            </a:r>
          </a:p>
          <a:p>
            <a:r>
              <a:rPr lang="bg-BG" dirty="0" smtClean="0"/>
              <a:t>Длъжност: учител ЦДО</a:t>
            </a:r>
          </a:p>
          <a:p>
            <a:r>
              <a:rPr lang="bg-BG" dirty="0" smtClean="0"/>
              <a:t>Училище: ОУ”Христо Смирненски”</a:t>
            </a:r>
          </a:p>
          <a:p>
            <a:r>
              <a:rPr lang="bg-BG" dirty="0" smtClean="0"/>
              <a:t>Населено място: с. Ореховица</a:t>
            </a:r>
          </a:p>
          <a:p>
            <a:endParaRPr lang="bg-BG" dirty="0" smtClean="0"/>
          </a:p>
          <a:p>
            <a:r>
              <a:rPr lang="bg-BG" dirty="0" smtClean="0"/>
              <a:t>Период: Октомври 2019 - Май 2020</a:t>
            </a:r>
          </a:p>
          <a:p>
            <a:r>
              <a:rPr lang="bg-BG" dirty="0" smtClean="0"/>
              <a:t>Длъжност: учител ЦДО</a:t>
            </a:r>
          </a:p>
          <a:p>
            <a:r>
              <a:rPr lang="bg-BG" dirty="0" smtClean="0"/>
              <a:t>Училище: ОУ”Св.Климент Охридски”</a:t>
            </a:r>
          </a:p>
          <a:p>
            <a:r>
              <a:rPr lang="bg-BG" dirty="0" smtClean="0"/>
              <a:t>Населено място: Плевен</a:t>
            </a:r>
          </a:p>
          <a:p>
            <a:endParaRPr lang="bg-B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Диплома за завършена бакалавърска степен</a:t>
            </a:r>
            <a:endParaRPr lang="bg-BG" dirty="0"/>
          </a:p>
        </p:txBody>
      </p:sp>
      <p:pic>
        <p:nvPicPr>
          <p:cNvPr id="4" name="Контейнер за съдържание 3" descr="IMG_20210422_1910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Сертификати</a:t>
            </a:r>
            <a:endParaRPr lang="bg-BG" dirty="0"/>
          </a:p>
        </p:txBody>
      </p:sp>
      <p:pic>
        <p:nvPicPr>
          <p:cNvPr id="6" name="Контейнер за съдържание 5" descr="IMG_20210429_0926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800600" y="2197894"/>
            <a:ext cx="4038600" cy="3028950"/>
          </a:xfrm>
        </p:spPr>
      </p:pic>
      <p:pic>
        <p:nvPicPr>
          <p:cNvPr id="8" name="Контейнер за съдържание 7" descr="IMG_20210825_12371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1434" y="1497430"/>
            <a:ext cx="3307624" cy="45557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Сертификати</a:t>
            </a:r>
            <a:endParaRPr lang="bg-BG" dirty="0"/>
          </a:p>
        </p:txBody>
      </p:sp>
      <p:pic>
        <p:nvPicPr>
          <p:cNvPr id="10" name="Контейнер за съдържание 9" descr="IMG_20210825_12365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428736"/>
            <a:ext cx="4038600" cy="2951418"/>
          </a:xfrm>
        </p:spPr>
      </p:pic>
      <p:pic>
        <p:nvPicPr>
          <p:cNvPr id="14" name="Контейнер за съдържание 13" descr="IMG_20210825_12370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714620"/>
            <a:ext cx="4038600" cy="287783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ждански">
  <a:themeElements>
    <a:clrScheme name="Пътуване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ждански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раждански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2405</TotalTime>
  <Words>708</Words>
  <Application>Microsoft Office PowerPoint</Application>
  <PresentationFormat>Презентация на цял екран 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2" baseType="lpstr">
      <vt:lpstr>Georgia</vt:lpstr>
      <vt:lpstr>Wingdings</vt:lpstr>
      <vt:lpstr>Wingdings 2</vt:lpstr>
      <vt:lpstr>Граждански</vt:lpstr>
      <vt:lpstr>Портфолио  на  Десислава Иванова</vt:lpstr>
      <vt:lpstr>Съдържание:</vt:lpstr>
      <vt:lpstr>Представяне</vt:lpstr>
      <vt:lpstr>Автобиография</vt:lpstr>
      <vt:lpstr>Образование и обучение</vt:lpstr>
      <vt:lpstr>Професионален трудов стаж</vt:lpstr>
      <vt:lpstr>Диплома за завършена бакалавърска степен</vt:lpstr>
      <vt:lpstr>Сертификати</vt:lpstr>
      <vt:lpstr>Сертификати</vt:lpstr>
      <vt:lpstr>Сертификати</vt:lpstr>
      <vt:lpstr>Бъдещи планове</vt:lpstr>
      <vt:lpstr>Лични умения и компетенции</vt:lpstr>
      <vt:lpstr>Педагогическа дейност</vt:lpstr>
      <vt:lpstr>Моите отговорности</vt:lpstr>
      <vt:lpstr>Основни функции</vt:lpstr>
      <vt:lpstr>Научна-методическа дейност</vt:lpstr>
      <vt:lpstr>Методи на преподаване</vt:lpstr>
      <vt:lpstr>Обратна връзка от учениците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на  Десислава Иванова</dc:title>
  <dc:creator>Desi</dc:creator>
  <cp:lastModifiedBy>1500908</cp:lastModifiedBy>
  <cp:revision>245</cp:revision>
  <dcterms:created xsi:type="dcterms:W3CDTF">2021-04-27T16:28:11Z</dcterms:created>
  <dcterms:modified xsi:type="dcterms:W3CDTF">2021-08-26T06:05:11Z</dcterms:modified>
</cp:coreProperties>
</file>