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6" r:id="rId3"/>
    <p:sldId id="298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915" autoAdjust="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A3D6D-F93F-41C4-9498-224A1E06B341}" type="datetimeFigureOut">
              <a:rPr lang="bg-BG" smtClean="0"/>
              <a:t>21.9.2021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516C7-BF63-4716-AF99-F7A65CF48F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429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</a:p>
          <a:p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g-BG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вгения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Димитрова Николова</a:t>
            </a:r>
          </a:p>
          <a:p>
            <a:r>
              <a:rPr lang="bg-BG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 </a:t>
            </a:r>
            <a:r>
              <a:rPr lang="bg-BG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ЦДО прогимназиален етап</a:t>
            </a:r>
          </a:p>
          <a:p>
            <a:endParaRPr lang="bg-BG" sz="2600" dirty="0">
              <a:solidFill>
                <a:schemeClr val="tx1"/>
              </a:solidFill>
            </a:endParaRPr>
          </a:p>
          <a:p>
            <a:endParaRPr lang="bg-BG" sz="2600" dirty="0" smtClean="0">
              <a:solidFill>
                <a:schemeClr val="tx1"/>
              </a:solidFill>
            </a:endParaRPr>
          </a:p>
          <a:p>
            <a:endParaRPr lang="bg-BG" sz="2600" dirty="0" smtClean="0">
              <a:solidFill>
                <a:schemeClr val="tx1"/>
              </a:solidFill>
            </a:endParaRPr>
          </a:p>
          <a:p>
            <a:endParaRPr lang="bg-BG" sz="2600" dirty="0">
              <a:solidFill>
                <a:schemeClr val="tx1"/>
              </a:solidFill>
            </a:endParaRPr>
          </a:p>
          <a:p>
            <a:endParaRPr lang="bg-BG" sz="2600" dirty="0">
              <a:solidFill>
                <a:schemeClr val="tx1"/>
              </a:solidFill>
            </a:endParaRPr>
          </a:p>
          <a:p>
            <a:endParaRPr lang="bg-BG" sz="2600" dirty="0" smtClean="0">
              <a:solidFill>
                <a:schemeClr val="tx1"/>
              </a:solidFill>
            </a:endParaRPr>
          </a:p>
          <a:p>
            <a:endParaRPr lang="bg-BG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bg-BG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У“ ХРИСТО СМИРНЕНСКИ“</a:t>
            </a:r>
          </a:p>
          <a:p>
            <a:r>
              <a:rPr lang="bg-BG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С.ОРЕХОВИЦА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600" dirty="0">
              <a:solidFill>
                <a:schemeClr val="tx1"/>
              </a:solidFill>
            </a:endParaRPr>
          </a:p>
          <a:p>
            <a:endParaRPr lang="bg-BG" sz="2600" dirty="0" smtClean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87941"/>
            <a:ext cx="4953000" cy="319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pc\Desktop\IMG-d9f3866f462fe29db787878a5dd37da0-V (2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0" r="-16395" b="-4542"/>
          <a:stretch/>
        </p:blipFill>
        <p:spPr bwMode="auto">
          <a:xfrm>
            <a:off x="2743199" y="2587941"/>
            <a:ext cx="4168589" cy="310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Общи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сведени</a:t>
            </a:r>
            <a:r>
              <a:rPr lang="bg-BG" sz="1800" b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Име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Фамилия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Евгения Димитрова Николова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Дата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раждане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.19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85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г.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Висше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степен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магистър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Диплома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Серия ЮЗУ-201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рег.№ 516129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Специалност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Славянска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филология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Квалификация:учител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Български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език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Сертификати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Придобити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/: </a:t>
            </a:r>
          </a:p>
          <a:p>
            <a:pPr marL="0" indent="0">
              <a:buNone/>
            </a:pPr>
            <a:r>
              <a:rPr lang="bg-BG" sz="1800" dirty="0" smtClean="0"/>
              <a:t>-Свидетелство за професионална квалификация от ЮЗУ „Неофит Рилски“-Благоевград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Серия ЮЗУ-201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рег.№</a:t>
            </a:r>
            <a:r>
              <a:rPr lang="bg-BG" sz="1800" dirty="0" smtClean="0"/>
              <a:t> 107963</a:t>
            </a:r>
          </a:p>
          <a:p>
            <a:pPr marL="0" indent="0">
              <a:buNone/>
            </a:pPr>
            <a:r>
              <a:rPr lang="bg-BG" sz="1800" dirty="0" smtClean="0"/>
              <a:t>-Придобит опит като възпитател  в прогимназиален етап в СОУ „Пейо Яворов“</a:t>
            </a:r>
            <a:r>
              <a:rPr lang="en-US" sz="1800" dirty="0" smtClean="0"/>
              <a:t>, </a:t>
            </a:r>
            <a:r>
              <a:rPr lang="bg-BG" sz="1800" dirty="0" smtClean="0"/>
              <a:t>град Плевен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64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c\Desktop\IMG-8833ea48d5236c97d00e09785d0a0bab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52400"/>
            <a:ext cx="474345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esktop\IMG-4d1110ed97fbe9a7e47b37519bb4d5a7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228600"/>
            <a:ext cx="49149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0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-76200"/>
            <a:ext cx="8534400" cy="4953000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Философия на преподаването</a:t>
            </a:r>
          </a:p>
          <a:p>
            <a:pPr marL="0" indent="0">
              <a:buNone/>
            </a:pPr>
            <a:endParaRPr lang="bg-BG" sz="2000" b="1" dirty="0" smtClean="0"/>
          </a:p>
          <a:p>
            <a:pPr marL="0" indent="0">
              <a:buNone/>
            </a:pPr>
            <a:r>
              <a:rPr lang="bg-BG" sz="1800" dirty="0" smtClean="0"/>
              <a:t> Млад специалист съм -   стремя се  да намеря подход към всеки ученик, да открия неговите силни страни и да ги използвам максимално в часовете за самоподготовка, за да улесня пътя за усвояване на знания.</a:t>
            </a:r>
          </a:p>
          <a:p>
            <a:pPr marL="0" indent="0">
              <a:buNone/>
            </a:pPr>
            <a:r>
              <a:rPr lang="bg-BG" sz="1800" dirty="0" smtClean="0"/>
              <a:t>Учителят трябва да осигури възможност на учениците да мислят самостоятелно,да участват съзнателно в процеса на овладяване на знания, умения и навици.</a:t>
            </a:r>
          </a:p>
          <a:p>
            <a:pPr marL="0" indent="0">
              <a:buNone/>
            </a:pPr>
            <a:r>
              <a:rPr lang="bg-BG" sz="1800" dirty="0" smtClean="0"/>
              <a:t>Всеки ученик приемам с индивидуалните му способности и облик.Старая се да стимулирам и поддържам умствената дейност на учениците.</a:t>
            </a:r>
          </a:p>
          <a:p>
            <a:pPr marL="0" indent="0">
              <a:buNone/>
            </a:pPr>
            <a:r>
              <a:rPr lang="bg-BG" sz="1800" dirty="0" smtClean="0"/>
              <a:t>В работата си с колегите – държа на толерантността в отношенията и приемствеността помежду ни, за да има благоприятна и носеща резултати обстановка за работа.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37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1621</TotalTime>
  <Words>216</Words>
  <Application>Microsoft Office PowerPoint</Application>
  <PresentationFormat>Презентация на цял екран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Тракийски университет Департамент за информация и повишаване квалификацията на учителите</dc:title>
  <dc:creator>pc</dc:creator>
  <cp:lastModifiedBy>1500908</cp:lastModifiedBy>
  <cp:revision>183</cp:revision>
  <dcterms:created xsi:type="dcterms:W3CDTF">2006-08-16T00:00:00Z</dcterms:created>
  <dcterms:modified xsi:type="dcterms:W3CDTF">2021-09-21T11:05:50Z</dcterms:modified>
</cp:coreProperties>
</file>