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1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5693" y="227457"/>
            <a:ext cx="8052612" cy="119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1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50594" y="1941067"/>
            <a:ext cx="5885180" cy="2238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polia.milen@gmail.com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jp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7" Type="http://schemas.openxmlformats.org/officeDocument/2006/relationships/image" Target="../media/image4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Relationship Id="rId14" Type="http://schemas.openxmlformats.org/officeDocument/2006/relationships/image" Target="../media/image62.png"/><Relationship Id="rId15" Type="http://schemas.openxmlformats.org/officeDocument/2006/relationships/image" Target="../media/image63.png"/><Relationship Id="rId16" Type="http://schemas.openxmlformats.org/officeDocument/2006/relationships/image" Target="../media/image64.jpg"/><Relationship Id="rId17" Type="http://schemas.openxmlformats.org/officeDocument/2006/relationships/image" Target="../media/image65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2" Type="http://schemas.openxmlformats.org/officeDocument/2006/relationships/image" Target="../media/image76.png"/><Relationship Id="rId13" Type="http://schemas.openxmlformats.org/officeDocument/2006/relationships/image" Target="../media/image77.png"/><Relationship Id="rId14" Type="http://schemas.openxmlformats.org/officeDocument/2006/relationships/image" Target="../media/image78.png"/><Relationship Id="rId15" Type="http://schemas.openxmlformats.org/officeDocument/2006/relationships/image" Target="../media/image79.png"/><Relationship Id="rId16" Type="http://schemas.openxmlformats.org/officeDocument/2006/relationships/image" Target="../media/image8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jpg"/><Relationship Id="rId4" Type="http://schemas.openxmlformats.org/officeDocument/2006/relationships/image" Target="../media/image87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3" Type="http://schemas.openxmlformats.org/officeDocument/2006/relationships/image" Target="../media/image89.jpg"/><Relationship Id="rId4" Type="http://schemas.openxmlformats.org/officeDocument/2006/relationships/image" Target="../media/image9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3.jpg"/><Relationship Id="rId3" Type="http://schemas.openxmlformats.org/officeDocument/2006/relationships/image" Target="../media/image9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7.png"/><Relationship Id="rId3" Type="http://schemas.openxmlformats.org/officeDocument/2006/relationships/image" Target="../media/image98.jpg"/><Relationship Id="rId4" Type="http://schemas.openxmlformats.org/officeDocument/2006/relationships/image" Target="../media/image99.jpg"/><Relationship Id="rId5" Type="http://schemas.openxmlformats.org/officeDocument/2006/relationships/image" Target="../media/image100.jpg"/><Relationship Id="rId6" Type="http://schemas.openxmlformats.org/officeDocument/2006/relationships/image" Target="../media/image101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Relationship Id="rId3" Type="http://schemas.openxmlformats.org/officeDocument/2006/relationships/image" Target="../media/image103.jpg"/><Relationship Id="rId4" Type="http://schemas.openxmlformats.org/officeDocument/2006/relationships/image" Target="../media/image104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12.jpg"/><Relationship Id="rId5" Type="http://schemas.openxmlformats.org/officeDocument/2006/relationships/image" Target="../media/image113.jpg"/><Relationship Id="rId6" Type="http://schemas.openxmlformats.org/officeDocument/2006/relationships/image" Target="../media/image114.jpg"/><Relationship Id="rId7" Type="http://schemas.openxmlformats.org/officeDocument/2006/relationships/image" Target="../media/image115.jpg"/><Relationship Id="rId8" Type="http://schemas.openxmlformats.org/officeDocument/2006/relationships/image" Target="../media/image116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7.jpg"/><Relationship Id="rId3" Type="http://schemas.openxmlformats.org/officeDocument/2006/relationships/image" Target="../media/image118.jpg"/><Relationship Id="rId4" Type="http://schemas.openxmlformats.org/officeDocument/2006/relationships/image" Target="../media/image119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19530" y="1167129"/>
            <a:ext cx="3050540" cy="11252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u="sng" sz="4000" spc="-1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Портфолио</a:t>
            </a:r>
            <a:endParaRPr sz="4000">
              <a:latin typeface="Century Gothic"/>
              <a:cs typeface="Century Gothic"/>
            </a:endParaRPr>
          </a:p>
          <a:p>
            <a:pPr algn="ctr" marL="1270">
              <a:lnSpc>
                <a:spcPct val="100000"/>
              </a:lnSpc>
              <a:spcBef>
                <a:spcPts val="20"/>
              </a:spcBef>
            </a:pPr>
            <a:r>
              <a:rPr dirty="0" u="sng" sz="3200" spc="-25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на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868" y="2747899"/>
            <a:ext cx="5153660" cy="28397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u="heavy" sz="3200" spc="-15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320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entury Gothic"/>
                <a:cs typeface="Century Gothic"/>
              </a:rPr>
              <a:t>Поля</a:t>
            </a:r>
            <a:r>
              <a:rPr dirty="0" u="sng" sz="3200" spc="-35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320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entury Gothic"/>
                <a:cs typeface="Century Gothic"/>
              </a:rPr>
              <a:t>Иванчева</a:t>
            </a:r>
            <a:r>
              <a:rPr dirty="0" u="sng" sz="3200" spc="-3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3200" spc="-10" i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entury Gothic"/>
                <a:cs typeface="Century Gothic"/>
              </a:rPr>
              <a:t>Ламбева</a:t>
            </a:r>
            <a:endParaRPr sz="3200">
              <a:latin typeface="Century Gothic"/>
              <a:cs typeface="Century Gothic"/>
            </a:endParaRPr>
          </a:p>
          <a:p>
            <a:pPr algn="ctr" marL="219710" marR="213360">
              <a:lnSpc>
                <a:spcPct val="200000"/>
              </a:lnSpc>
              <a:spcBef>
                <a:spcPts val="1030"/>
              </a:spcBef>
            </a:pPr>
            <a:r>
              <a:rPr dirty="0" u="sng" sz="2400" spc="45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старши</a:t>
            </a:r>
            <a:r>
              <a:rPr dirty="0" u="sng" sz="2400" spc="-3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учител</a:t>
            </a:r>
            <a:r>
              <a:rPr dirty="0" u="sng" sz="2400" spc="-2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-</a:t>
            </a:r>
            <a:r>
              <a:rPr dirty="0" u="sng" sz="2400" spc="-1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начален</a:t>
            </a:r>
            <a:r>
              <a:rPr dirty="0" u="sng" sz="2400" spc="-4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spc="-2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етап</a:t>
            </a:r>
            <a:r>
              <a:rPr dirty="0" sz="2400" spc="-20" i="1">
                <a:latin typeface="Century Gothic"/>
                <a:cs typeface="Century Gothic"/>
              </a:rPr>
              <a:t> </a:t>
            </a:r>
            <a:r>
              <a:rPr dirty="0" u="sng" sz="2400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ОУ</a:t>
            </a:r>
            <a:r>
              <a:rPr dirty="0" u="sng" sz="2400" spc="-35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„Христо</a:t>
            </a:r>
            <a:r>
              <a:rPr dirty="0" u="sng" sz="2400" spc="-35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Смирненски“</a:t>
            </a:r>
            <a:r>
              <a:rPr dirty="0" u="sng" sz="2400" spc="-25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 </a:t>
            </a:r>
            <a:r>
              <a:rPr dirty="0" u="sng" sz="2400" spc="-50" i="1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entury Gothic"/>
                <a:cs typeface="Century Gothic"/>
              </a:rPr>
              <a:t>-</a:t>
            </a:r>
            <a:endParaRPr sz="24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880"/>
              </a:spcBef>
            </a:pPr>
            <a:r>
              <a:rPr dirty="0" u="sng" sz="2400" spc="-10" i="1">
                <a:uFill>
                  <a:solidFill>
                    <a:srgbClr val="000000"/>
                  </a:solidFill>
                </a:uFill>
                <a:latin typeface="Century Gothic"/>
                <a:cs typeface="Century Gothic"/>
              </a:rPr>
              <a:t>с.Ореховица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8116" y="548728"/>
            <a:ext cx="3248025" cy="5400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6214" rIns="0" bIns="0" rtlCol="0" vert="horz">
            <a:spAutoFit/>
          </a:bodyPr>
          <a:lstStyle/>
          <a:p>
            <a:pPr marL="1330325">
              <a:lnSpc>
                <a:spcPct val="100000"/>
              </a:lnSpc>
              <a:spcBef>
                <a:spcPts val="95"/>
              </a:spcBef>
            </a:pPr>
            <a:r>
              <a:rPr dirty="0" u="sng" sz="2800" spc="-11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u="sng" sz="2800" spc="-3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ОУ</a:t>
            </a:r>
            <a:r>
              <a:rPr dirty="0" u="sng" sz="2800" spc="-8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u="sng"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„Христо</a:t>
            </a:r>
            <a:r>
              <a:rPr dirty="0" u="sng" sz="2800" spc="-1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u="sng" sz="2800" spc="-1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Смирненски“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02437" y="2020316"/>
            <a:ext cx="295846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Моето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училище,</a:t>
            </a:r>
            <a:r>
              <a:rPr dirty="0" sz="1600" spc="-6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където </a:t>
            </a:r>
            <a:r>
              <a:rPr dirty="0" sz="1600" b="1" i="1">
                <a:latin typeface="Times New Roman"/>
                <a:cs typeface="Times New Roman"/>
              </a:rPr>
              <a:t>пораснах,</a:t>
            </a:r>
            <a:r>
              <a:rPr dirty="0" sz="1600" spc="-6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учих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и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обикнах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моите </a:t>
            </a:r>
            <a:r>
              <a:rPr dirty="0" sz="1600" b="1" i="1">
                <a:latin typeface="Times New Roman"/>
                <a:cs typeface="Times New Roman"/>
              </a:rPr>
              <a:t>първи</a:t>
            </a:r>
            <a:r>
              <a:rPr dirty="0" sz="1600" spc="-10" b="1" i="1">
                <a:latin typeface="Times New Roman"/>
                <a:cs typeface="Times New Roman"/>
              </a:rPr>
              <a:t> учители.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437" y="3971671"/>
            <a:ext cx="28441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latin typeface="Times New Roman"/>
                <a:cs typeface="Times New Roman"/>
              </a:rPr>
              <a:t>Първата</a:t>
            </a:r>
            <a:r>
              <a:rPr dirty="0" sz="1600" spc="-5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стъпка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от</a:t>
            </a:r>
            <a:r>
              <a:rPr dirty="0" sz="1600" spc="-6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пътеката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37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живота...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5959" y="1124788"/>
            <a:ext cx="4309236" cy="55444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2811" rIns="0" bIns="0" rtlCol="0" vert="horz">
            <a:spAutoFit/>
          </a:bodyPr>
          <a:lstStyle/>
          <a:p>
            <a:pPr marL="147447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0000"/>
                </a:solidFill>
              </a:rPr>
              <a:t>...след</a:t>
            </a:r>
            <a:r>
              <a:rPr dirty="0" sz="2800" spc="-7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20</a:t>
            </a:r>
            <a:r>
              <a:rPr dirty="0" sz="2800" spc="-6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години,</a:t>
            </a:r>
            <a:r>
              <a:rPr dirty="0" sz="2800" spc="-7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</a:t>
            </a:r>
            <a:r>
              <a:rPr dirty="0" sz="2800" spc="-7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моите</a:t>
            </a:r>
            <a:r>
              <a:rPr dirty="0" sz="2800" spc="-8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колеги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4733" y="1600263"/>
            <a:ext cx="6034659" cy="4525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2836" y="731487"/>
            <a:ext cx="7919720" cy="4857750"/>
            <a:chOff x="752836" y="731487"/>
            <a:chExt cx="7919720" cy="4857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836" y="731487"/>
              <a:ext cx="7919504" cy="21557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3609" y="2924962"/>
              <a:ext cx="6696709" cy="2663825"/>
            </a:xfrm>
            <a:custGeom>
              <a:avLst/>
              <a:gdLst/>
              <a:ahLst/>
              <a:cxnLst/>
              <a:rect l="l" t="t" r="r" b="b"/>
              <a:pathLst>
                <a:path w="6696709" h="2663825">
                  <a:moveTo>
                    <a:pt x="6696709" y="0"/>
                  </a:moveTo>
                  <a:lnTo>
                    <a:pt x="0" y="0"/>
                  </a:lnTo>
                  <a:lnTo>
                    <a:pt x="0" y="2663825"/>
                  </a:lnTo>
                  <a:lnTo>
                    <a:pt x="6696709" y="2663825"/>
                  </a:lnTo>
                  <a:lnTo>
                    <a:pt x="66967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265679" y="2950845"/>
            <a:ext cx="5220970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49554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1800" i="1">
                <a:latin typeface="Times New Roman"/>
                <a:cs typeface="Times New Roman"/>
              </a:rPr>
              <a:t>Няма</a:t>
            </a:r>
            <a:r>
              <a:rPr dirty="0" sz="1800" spc="-2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как</a:t>
            </a:r>
            <a:r>
              <a:rPr dirty="0" sz="1800" spc="-2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човек,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който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не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е</a:t>
            </a:r>
            <a:r>
              <a:rPr dirty="0" sz="1800" spc="-2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съгласен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да</a:t>
            </a:r>
            <a:r>
              <a:rPr dirty="0" sz="1800" spc="-1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учи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spc="-25" i="1">
                <a:latin typeface="Times New Roman"/>
                <a:cs typeface="Times New Roman"/>
              </a:rPr>
              <a:t>цял </a:t>
            </a:r>
            <a:r>
              <a:rPr dirty="0" sz="1800" i="1">
                <a:latin typeface="Times New Roman"/>
                <a:cs typeface="Times New Roman"/>
              </a:rPr>
              <a:t>живот,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да</a:t>
            </a:r>
            <a:r>
              <a:rPr dirty="0" sz="1800" spc="-2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бъде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добър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учител.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1800" i="1">
                <a:latin typeface="Times New Roman"/>
                <a:cs typeface="Times New Roman"/>
              </a:rPr>
              <a:t>Добрият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учител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е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онзи,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който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умее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да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преподава </a:t>
            </a:r>
            <a:r>
              <a:rPr dirty="0" sz="1800" i="1">
                <a:latin typeface="Times New Roman"/>
                <a:cs typeface="Times New Roman"/>
              </a:rPr>
              <a:t>качествено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и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образно,</a:t>
            </a:r>
            <a:r>
              <a:rPr dirty="0" sz="1800" spc="-4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на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достъпен</a:t>
            </a:r>
            <a:r>
              <a:rPr dirty="0" sz="1800" spc="40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и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разбираем език.</a:t>
            </a:r>
            <a:endParaRPr sz="18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"/>
              <a:tabLst>
                <a:tab pos="354965" algn="l"/>
              </a:tabLst>
            </a:pPr>
            <a:r>
              <a:rPr dirty="0" sz="1800" i="1">
                <a:latin typeface="Times New Roman"/>
                <a:cs typeface="Times New Roman"/>
              </a:rPr>
              <a:t>Да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усъвършенства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постоянно</a:t>
            </a:r>
            <a:r>
              <a:rPr dirty="0" sz="1800" spc="-5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знанията</a:t>
            </a:r>
            <a:r>
              <a:rPr dirty="0" sz="1800" spc="-5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и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опита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1800" i="1">
                <a:latin typeface="Times New Roman"/>
                <a:cs typeface="Times New Roman"/>
              </a:rPr>
              <a:t>си,</a:t>
            </a:r>
            <a:r>
              <a:rPr dirty="0" sz="1800" spc="-1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да</a:t>
            </a:r>
            <a:r>
              <a:rPr dirty="0" sz="1800" spc="-1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приема</a:t>
            </a:r>
            <a:r>
              <a:rPr dirty="0" sz="1800" spc="-1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съвети, да</a:t>
            </a:r>
            <a:r>
              <a:rPr dirty="0" sz="1800" spc="-2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приема</a:t>
            </a:r>
            <a:r>
              <a:rPr dirty="0" sz="1800" spc="-10" i="1">
                <a:latin typeface="Times New Roman"/>
                <a:cs typeface="Times New Roman"/>
              </a:rPr>
              <a:t> критика.</a:t>
            </a:r>
            <a:endParaRPr sz="1800">
              <a:latin typeface="Times New Roman"/>
              <a:cs typeface="Times New Roman"/>
            </a:endParaRPr>
          </a:p>
          <a:p>
            <a:pPr marL="355600" marR="63881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1800" spc="-10" i="1">
                <a:latin typeface="Times New Roman"/>
                <a:cs typeface="Times New Roman"/>
              </a:rPr>
              <a:t>Преподаването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е</a:t>
            </a:r>
            <a:r>
              <a:rPr dirty="0" sz="1800" spc="-3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призвание,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мисия,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голяма отговорност.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11195" y="353694"/>
            <a:ext cx="21596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Съдържание: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74370" y="1080008"/>
            <a:ext cx="4356735" cy="4171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1: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-</a:t>
            </a:r>
            <a:r>
              <a:rPr dirty="0" sz="1600" spc="-10" i="1">
                <a:latin typeface="Times New Roman"/>
                <a:cs typeface="Times New Roman"/>
              </a:rPr>
              <a:t>Представяне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2: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-</a:t>
            </a:r>
            <a:r>
              <a:rPr dirty="0" sz="1600" spc="-10" i="1">
                <a:latin typeface="Times New Roman"/>
                <a:cs typeface="Times New Roman"/>
              </a:rPr>
              <a:t>Философия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на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учителя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3: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-</a:t>
            </a:r>
            <a:r>
              <a:rPr dirty="0" sz="1600" spc="-10" i="1">
                <a:latin typeface="Times New Roman"/>
                <a:cs typeface="Times New Roman"/>
              </a:rPr>
              <a:t>Педагогическа</a:t>
            </a:r>
            <a:r>
              <a:rPr dirty="0" sz="1600" spc="-6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дейност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4: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5" i="1">
                <a:latin typeface="Times New Roman"/>
                <a:cs typeface="Times New Roman"/>
              </a:rPr>
              <a:t>-</a:t>
            </a:r>
            <a:r>
              <a:rPr dirty="0" sz="1600" i="1">
                <a:latin typeface="Times New Roman"/>
                <a:cs typeface="Times New Roman"/>
              </a:rPr>
              <a:t>Научно</a:t>
            </a:r>
            <a:r>
              <a:rPr dirty="0" sz="1600" spc="-2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-</a:t>
            </a:r>
            <a:r>
              <a:rPr dirty="0" sz="1600" spc="-4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методическа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дейност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5: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-</a:t>
            </a:r>
            <a:r>
              <a:rPr dirty="0" sz="1600" i="1">
                <a:latin typeface="Times New Roman"/>
                <a:cs typeface="Times New Roman"/>
              </a:rPr>
              <a:t>Участие</a:t>
            </a:r>
            <a:r>
              <a:rPr dirty="0" sz="1600" spc="-4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в</a:t>
            </a:r>
            <a:r>
              <a:rPr dirty="0" sz="1600" spc="-3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училищни</a:t>
            </a:r>
            <a:r>
              <a:rPr dirty="0" sz="1600" spc="-2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и</a:t>
            </a:r>
            <a:r>
              <a:rPr dirty="0" sz="1600" spc="-4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извънучебни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мероприятия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i="1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dirty="0" sz="1600" spc="-4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35" i="1">
                <a:solidFill>
                  <a:srgbClr val="FF0000"/>
                </a:solidFill>
                <a:latin typeface="Times New Roman"/>
                <a:cs typeface="Times New Roman"/>
              </a:rPr>
              <a:t>6: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i="1">
                <a:latin typeface="Times New Roman"/>
                <a:cs typeface="Times New Roman"/>
              </a:rPr>
              <a:t>-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Приложения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735070" y="641730"/>
            <a:ext cx="13138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Раздел</a:t>
            </a:r>
            <a:r>
              <a:rPr dirty="0" sz="2800" spc="-130"/>
              <a:t> </a:t>
            </a:r>
            <a:r>
              <a:rPr dirty="0" sz="2800" spc="-50"/>
              <a:t>1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34339" y="1347038"/>
            <a:ext cx="5865495" cy="3684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50315">
              <a:lnSpc>
                <a:spcPct val="100000"/>
              </a:lnSpc>
              <a:spcBef>
                <a:spcPts val="100"/>
              </a:spcBef>
            </a:pPr>
            <a:r>
              <a:rPr dirty="0" sz="1800" spc="-10" i="1">
                <a:latin typeface="Times New Roman"/>
                <a:cs typeface="Times New Roman"/>
              </a:rPr>
              <a:t>Представяне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 marL="1253490">
              <a:lnSpc>
                <a:spcPct val="100000"/>
              </a:lnSpc>
            </a:pPr>
            <a:r>
              <a:rPr dirty="0" u="sng" sz="240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Визитна</a:t>
            </a:r>
            <a:r>
              <a:rPr dirty="0" u="sng" sz="2400" spc="-7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4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картичка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80"/>
              </a:spcBef>
            </a:pPr>
            <a:endParaRPr sz="24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spcBef>
                <a:spcPts val="5"/>
              </a:spcBef>
              <a:buSzPct val="97222"/>
              <a:buFont typeface="Wingdings"/>
              <a:buChar char=""/>
              <a:tabLst>
                <a:tab pos="271145" algn="l"/>
              </a:tabLst>
            </a:pPr>
            <a:r>
              <a:rPr dirty="0" sz="1800" b="1" i="1">
                <a:latin typeface="Times New Roman"/>
                <a:cs typeface="Times New Roman"/>
              </a:rPr>
              <a:t>Име:</a:t>
            </a:r>
            <a:r>
              <a:rPr dirty="0" sz="1800" spc="-60" b="1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Поля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Иванчева</a:t>
            </a:r>
            <a:r>
              <a:rPr dirty="0" sz="1800" spc="-5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Ламбева</a:t>
            </a:r>
            <a:endParaRPr sz="18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buSzPct val="97222"/>
              <a:buFont typeface="Wingdings"/>
              <a:buChar char=""/>
              <a:tabLst>
                <a:tab pos="271145" algn="l"/>
              </a:tabLst>
            </a:pPr>
            <a:r>
              <a:rPr dirty="0" sz="1800" spc="-10" b="1" i="1">
                <a:latin typeface="Times New Roman"/>
                <a:cs typeface="Times New Roman"/>
              </a:rPr>
              <a:t>Рождена</a:t>
            </a:r>
            <a:r>
              <a:rPr dirty="0" sz="1800" spc="-25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дата:</a:t>
            </a:r>
            <a:r>
              <a:rPr dirty="0" sz="1800" spc="-35" b="1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12.10.1977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spc="-25" i="1">
                <a:latin typeface="Times New Roman"/>
                <a:cs typeface="Times New Roman"/>
              </a:rPr>
              <a:t>г.</a:t>
            </a:r>
            <a:endParaRPr sz="1800">
              <a:latin typeface="Times New Roman"/>
              <a:cs typeface="Times New Roman"/>
            </a:endParaRPr>
          </a:p>
          <a:p>
            <a:pPr marL="271145" indent="-258445">
              <a:lnSpc>
                <a:spcPct val="100000"/>
              </a:lnSpc>
              <a:buSzPct val="97222"/>
              <a:buFont typeface="Wingdings"/>
              <a:buChar char=""/>
              <a:tabLst>
                <a:tab pos="271145" algn="l"/>
              </a:tabLst>
            </a:pPr>
            <a:r>
              <a:rPr dirty="0" sz="1800" spc="-10" b="1" i="1">
                <a:latin typeface="Times New Roman"/>
                <a:cs typeface="Times New Roman"/>
              </a:rPr>
              <a:t>Местоживеене:</a:t>
            </a:r>
            <a:r>
              <a:rPr dirty="0" sz="1800" spc="-50" b="1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гр.</a:t>
            </a:r>
            <a:r>
              <a:rPr dirty="0" sz="1800" spc="-50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Плевен</a:t>
            </a:r>
            <a:endParaRPr sz="1800">
              <a:latin typeface="Times New Roman"/>
              <a:cs typeface="Times New Roman"/>
            </a:endParaRPr>
          </a:p>
          <a:p>
            <a:pPr marL="214629" indent="-210820">
              <a:lnSpc>
                <a:spcPct val="100000"/>
              </a:lnSpc>
              <a:buSzPct val="97222"/>
              <a:buFont typeface="Wingdings"/>
              <a:buChar char=""/>
              <a:tabLst>
                <a:tab pos="214629" algn="l"/>
              </a:tabLst>
            </a:pPr>
            <a:r>
              <a:rPr dirty="0" sz="1800" b="1" i="1">
                <a:latin typeface="Times New Roman"/>
                <a:cs typeface="Times New Roman"/>
              </a:rPr>
              <a:t>Образование:</a:t>
            </a:r>
            <a:r>
              <a:rPr dirty="0" sz="1800" spc="-90" b="1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Висше</a:t>
            </a:r>
            <a:endParaRPr sz="1800">
              <a:latin typeface="Times New Roman"/>
              <a:cs typeface="Times New Roman"/>
            </a:endParaRPr>
          </a:p>
          <a:p>
            <a:pPr marL="214629" indent="-210820">
              <a:lnSpc>
                <a:spcPct val="100000"/>
              </a:lnSpc>
              <a:buSzPct val="97222"/>
              <a:buFont typeface="Wingdings"/>
              <a:buChar char=""/>
              <a:tabLst>
                <a:tab pos="214629" algn="l"/>
              </a:tabLst>
            </a:pPr>
            <a:r>
              <a:rPr dirty="0" sz="1800" b="1" i="1">
                <a:latin typeface="Times New Roman"/>
                <a:cs typeface="Times New Roman"/>
              </a:rPr>
              <a:t>Учебно</a:t>
            </a:r>
            <a:r>
              <a:rPr dirty="0" sz="1800" spc="-45" b="1" i="1">
                <a:latin typeface="Times New Roman"/>
                <a:cs typeface="Times New Roman"/>
              </a:rPr>
              <a:t> </a:t>
            </a:r>
            <a:r>
              <a:rPr dirty="0" sz="1800" spc="-10" b="1" i="1">
                <a:latin typeface="Times New Roman"/>
                <a:cs typeface="Times New Roman"/>
              </a:rPr>
              <a:t>заведение:</a:t>
            </a:r>
            <a:r>
              <a:rPr dirty="0" sz="1800" spc="-60" b="1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ВТУ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„Св.</a:t>
            </a:r>
            <a:r>
              <a:rPr dirty="0" sz="1800" spc="-4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Св.</a:t>
            </a:r>
            <a:r>
              <a:rPr dirty="0" sz="1800" spc="-4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Кирил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и</a:t>
            </a:r>
            <a:r>
              <a:rPr dirty="0" sz="1800" spc="-4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Методий“</a:t>
            </a:r>
            <a:endParaRPr sz="1800">
              <a:latin typeface="Times New Roman"/>
              <a:cs typeface="Times New Roman"/>
            </a:endParaRPr>
          </a:p>
          <a:p>
            <a:pPr marL="214629" indent="-210820">
              <a:lnSpc>
                <a:spcPct val="100000"/>
              </a:lnSpc>
              <a:buSzPct val="97222"/>
              <a:buFont typeface="Wingdings"/>
              <a:buChar char=""/>
              <a:tabLst>
                <a:tab pos="214629" algn="l"/>
              </a:tabLst>
            </a:pPr>
            <a:r>
              <a:rPr dirty="0" sz="1800" b="1" i="1">
                <a:latin typeface="Times New Roman"/>
                <a:cs typeface="Times New Roman"/>
              </a:rPr>
              <a:t>Специалност:</a:t>
            </a:r>
            <a:r>
              <a:rPr dirty="0" sz="1800" spc="-95" b="1" i="1">
                <a:latin typeface="Times New Roman"/>
                <a:cs typeface="Times New Roman"/>
              </a:rPr>
              <a:t> </a:t>
            </a:r>
            <a:r>
              <a:rPr dirty="0" sz="1800" spc="-25" i="1">
                <a:latin typeface="Times New Roman"/>
                <a:cs typeface="Times New Roman"/>
              </a:rPr>
              <a:t>НУП</a:t>
            </a:r>
            <a:endParaRPr sz="1800">
              <a:latin typeface="Times New Roman"/>
              <a:cs typeface="Times New Roman"/>
            </a:endParaRPr>
          </a:p>
          <a:p>
            <a:pPr marL="214629" indent="-211454">
              <a:lnSpc>
                <a:spcPct val="100000"/>
              </a:lnSpc>
              <a:buSzPct val="97222"/>
              <a:buFont typeface="Wingdings"/>
              <a:buChar char=""/>
              <a:tabLst>
                <a:tab pos="214629" algn="l"/>
              </a:tabLst>
            </a:pPr>
            <a:r>
              <a:rPr dirty="0" sz="1800" b="1" i="1">
                <a:latin typeface="Times New Roman"/>
                <a:cs typeface="Times New Roman"/>
              </a:rPr>
              <a:t>Трудов</a:t>
            </a:r>
            <a:r>
              <a:rPr dirty="0" sz="1800" spc="-60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стаж</a:t>
            </a:r>
            <a:r>
              <a:rPr dirty="0" sz="1800" spc="-25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по</a:t>
            </a:r>
            <a:r>
              <a:rPr dirty="0" sz="1800" spc="-25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специалността:</a:t>
            </a:r>
            <a:r>
              <a:rPr dirty="0" sz="1800" spc="-35" b="1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от</a:t>
            </a:r>
            <a:r>
              <a:rPr dirty="0" sz="1800" spc="-35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2015г.</a:t>
            </a:r>
            <a:r>
              <a:rPr dirty="0" sz="1800" spc="-40" i="1">
                <a:latin typeface="Times New Roman"/>
                <a:cs typeface="Times New Roman"/>
              </a:rPr>
              <a:t> </a:t>
            </a:r>
            <a:r>
              <a:rPr dirty="0" sz="1800" i="1">
                <a:latin typeface="Times New Roman"/>
                <a:cs typeface="Times New Roman"/>
              </a:rPr>
              <a:t>до</a:t>
            </a:r>
            <a:r>
              <a:rPr dirty="0" sz="1800" spc="-25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момента</a:t>
            </a:r>
            <a:endParaRPr sz="1800">
              <a:latin typeface="Times New Roman"/>
              <a:cs typeface="Times New Roman"/>
            </a:endParaRPr>
          </a:p>
          <a:p>
            <a:pPr marL="214629" indent="-210820">
              <a:lnSpc>
                <a:spcPct val="100000"/>
              </a:lnSpc>
              <a:spcBef>
                <a:spcPts val="5"/>
              </a:spcBef>
              <a:buSzPct val="97222"/>
              <a:buFont typeface="Wingdings"/>
              <a:buChar char=""/>
              <a:tabLst>
                <a:tab pos="214629" algn="l"/>
              </a:tabLst>
            </a:pPr>
            <a:r>
              <a:rPr dirty="0" sz="1800" spc="-10" b="1" i="1">
                <a:latin typeface="Times New Roman"/>
                <a:cs typeface="Times New Roman"/>
              </a:rPr>
              <a:t>E-</a:t>
            </a:r>
            <a:r>
              <a:rPr dirty="0" sz="1800" b="1" i="1">
                <a:latin typeface="Times New Roman"/>
                <a:cs typeface="Times New Roman"/>
              </a:rPr>
              <a:t>mail:</a:t>
            </a:r>
            <a:r>
              <a:rPr dirty="0" sz="1800" spc="-10" b="1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  <a:hlinkClick r:id="rId2"/>
              </a:rPr>
              <a:t>polia.milen@gmail.com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98929" y="410463"/>
            <a:ext cx="1449450" cy="30899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69791" y="403479"/>
            <a:ext cx="2922397" cy="407416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2085848" y="227457"/>
            <a:ext cx="45218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Моите</a:t>
            </a:r>
            <a:r>
              <a:rPr dirty="0" spc="-120"/>
              <a:t> </a:t>
            </a:r>
            <a:r>
              <a:rPr dirty="0" spc="-10"/>
              <a:t>квалификации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2302" y="1092530"/>
            <a:ext cx="540829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dirty="0" sz="2000" b="1" i="1">
                <a:latin typeface="Times New Roman"/>
                <a:cs typeface="Times New Roman"/>
              </a:rPr>
              <a:t>През</a:t>
            </a:r>
            <a:r>
              <a:rPr dirty="0" sz="2000" spc="-6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1998</a:t>
            </a:r>
            <a:r>
              <a:rPr dirty="0" sz="2000" spc="-4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г.</a:t>
            </a:r>
            <a:r>
              <a:rPr dirty="0" sz="2000" spc="-2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–</a:t>
            </a:r>
            <a:r>
              <a:rPr dirty="0" sz="2000" spc="-3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Диплома</a:t>
            </a:r>
            <a:r>
              <a:rPr dirty="0" sz="2000" spc="-5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за</a:t>
            </a:r>
            <a:r>
              <a:rPr dirty="0" sz="2000" spc="-3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висше</a:t>
            </a:r>
            <a:r>
              <a:rPr dirty="0" sz="2000" spc="-6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образование</a:t>
            </a:r>
            <a:r>
              <a:rPr dirty="0" sz="2000" spc="-65" b="1" i="1">
                <a:latin typeface="Times New Roman"/>
                <a:cs typeface="Times New Roman"/>
              </a:rPr>
              <a:t> </a:t>
            </a:r>
            <a:r>
              <a:rPr dirty="0" sz="2000" spc="-25" b="1" i="1">
                <a:latin typeface="Times New Roman"/>
                <a:cs typeface="Times New Roman"/>
              </a:rPr>
              <a:t>по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280"/>
              </a:lnSpc>
            </a:pPr>
            <a:r>
              <a:rPr dirty="0" sz="2000" b="1" i="1">
                <a:latin typeface="Times New Roman"/>
                <a:cs typeface="Times New Roman"/>
              </a:rPr>
              <a:t>специалност</a:t>
            </a:r>
            <a:r>
              <a:rPr dirty="0" sz="2000" spc="-60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„Начална</a:t>
            </a:r>
            <a:r>
              <a:rPr dirty="0" sz="2000" spc="-55" b="1" i="1">
                <a:latin typeface="Times New Roman"/>
                <a:cs typeface="Times New Roman"/>
              </a:rPr>
              <a:t> </a:t>
            </a:r>
            <a:r>
              <a:rPr dirty="0" sz="2000" b="1" i="1">
                <a:latin typeface="Times New Roman"/>
                <a:cs typeface="Times New Roman"/>
              </a:rPr>
              <a:t>училищна</a:t>
            </a:r>
            <a:r>
              <a:rPr dirty="0" sz="2000" spc="-35" b="1" i="1">
                <a:latin typeface="Times New Roman"/>
                <a:cs typeface="Times New Roman"/>
              </a:rPr>
              <a:t> </a:t>
            </a:r>
            <a:r>
              <a:rPr dirty="0" sz="2000" spc="-10" b="1" i="1">
                <a:latin typeface="Times New Roman"/>
                <a:cs typeface="Times New Roman"/>
              </a:rPr>
              <a:t>педагогика“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32" y="2271648"/>
            <a:ext cx="2188591" cy="242036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9661" y="3429063"/>
            <a:ext cx="1916557" cy="25531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653" y="2564892"/>
            <a:ext cx="1917064" cy="25519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14768" y="3507498"/>
            <a:ext cx="1871599" cy="24996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"/>
            <a:ext cx="2227833" cy="33831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4669" y="126"/>
            <a:ext cx="2227833" cy="33831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9465" y="0"/>
            <a:ext cx="2228850" cy="3383153"/>
          </a:xfrm>
          <a:prstGeom prst="rect">
            <a:avLst/>
          </a:prstGeom>
        </p:spPr>
      </p:pic>
      <p:pic>
        <p:nvPicPr>
          <p:cNvPr id="6" name="object 6" descr="Няма налично описание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6166" y="21081"/>
            <a:ext cx="2227833" cy="33831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142" y="3404211"/>
            <a:ext cx="2228851" cy="338327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609465" y="3474720"/>
            <a:ext cx="4534535" cy="3383279"/>
            <a:chOff x="4609465" y="3474720"/>
            <a:chExt cx="4534535" cy="3383279"/>
          </a:xfrm>
        </p:grpSpPr>
        <p:sp>
          <p:nvSpPr>
            <p:cNvPr id="8" name="object 8"/>
            <p:cNvSpPr/>
            <p:nvPr/>
          </p:nvSpPr>
          <p:spPr>
            <a:xfrm>
              <a:off x="4609465" y="3474720"/>
              <a:ext cx="4534535" cy="3383279"/>
            </a:xfrm>
            <a:custGeom>
              <a:avLst/>
              <a:gdLst/>
              <a:ahLst/>
              <a:cxnLst/>
              <a:rect l="l" t="t" r="r" b="b"/>
              <a:pathLst>
                <a:path w="4534534" h="3383279">
                  <a:moveTo>
                    <a:pt x="4534535" y="0"/>
                  </a:moveTo>
                  <a:lnTo>
                    <a:pt x="0" y="0"/>
                  </a:lnTo>
                  <a:lnTo>
                    <a:pt x="0" y="3383279"/>
                  </a:lnTo>
                  <a:lnTo>
                    <a:pt x="4534535" y="3383279"/>
                  </a:lnTo>
                  <a:lnTo>
                    <a:pt x="4534535" y="0"/>
                  </a:lnTo>
                  <a:close/>
                </a:path>
              </a:pathLst>
            </a:custGeom>
            <a:solidFill>
              <a:srgbClr val="554B3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4419" y="4308221"/>
              <a:ext cx="1449577" cy="3089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5501" y="4795139"/>
              <a:ext cx="2922397" cy="40741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20467" y="3453290"/>
            <a:ext cx="2411349" cy="340334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71591" y="4125595"/>
            <a:ext cx="2971800" cy="1068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dirty="0" sz="36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Моите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ts val="4105"/>
              </a:lnSpc>
            </a:pPr>
            <a:r>
              <a:rPr dirty="0" sz="36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квалификации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4039" y="3867619"/>
            <a:ext cx="1977389" cy="263055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94232" y="116712"/>
            <a:ext cx="7228205" cy="6381750"/>
            <a:chOff x="994232" y="116712"/>
            <a:chExt cx="7228205" cy="63817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3086" y="1584705"/>
              <a:ext cx="2319147" cy="30880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9672" y="116712"/>
              <a:ext cx="6264656" cy="15007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2293" y="1316101"/>
              <a:ext cx="2989707" cy="22983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4232" y="3785704"/>
              <a:ext cx="1915795" cy="27124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Картина, която съдържа текст  Описанието е генерирано автоматично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537" y="307974"/>
            <a:ext cx="2268207" cy="399745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998470" y="477773"/>
            <a:ext cx="101600" cy="3657600"/>
          </a:xfrm>
          <a:custGeom>
            <a:avLst/>
            <a:gdLst/>
            <a:ahLst/>
            <a:cxnLst/>
            <a:rect l="l" t="t" r="r" b="b"/>
            <a:pathLst>
              <a:path w="101600" h="3657600">
                <a:moveTo>
                  <a:pt x="33909" y="0"/>
                </a:moveTo>
                <a:lnTo>
                  <a:pt x="0" y="0"/>
                </a:lnTo>
                <a:lnTo>
                  <a:pt x="0" y="3657600"/>
                </a:lnTo>
                <a:lnTo>
                  <a:pt x="33909" y="3657600"/>
                </a:lnTo>
                <a:lnTo>
                  <a:pt x="33909" y="0"/>
                </a:lnTo>
                <a:close/>
              </a:path>
              <a:path w="101600" h="3657600">
                <a:moveTo>
                  <a:pt x="101600" y="0"/>
                </a:moveTo>
                <a:lnTo>
                  <a:pt x="67691" y="0"/>
                </a:lnTo>
                <a:lnTo>
                  <a:pt x="67691" y="3657600"/>
                </a:lnTo>
                <a:lnTo>
                  <a:pt x="101600" y="3657600"/>
                </a:lnTo>
                <a:lnTo>
                  <a:pt x="1016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Картина, която съдържа текст  Описанието е генерирано автоматично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9300" y="589915"/>
            <a:ext cx="2574925" cy="343331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064250" y="477773"/>
            <a:ext cx="101600" cy="3657600"/>
          </a:xfrm>
          <a:custGeom>
            <a:avLst/>
            <a:gdLst/>
            <a:ahLst/>
            <a:cxnLst/>
            <a:rect l="l" t="t" r="r" b="b"/>
            <a:pathLst>
              <a:path w="101600" h="3657600">
                <a:moveTo>
                  <a:pt x="33909" y="0"/>
                </a:moveTo>
                <a:lnTo>
                  <a:pt x="0" y="0"/>
                </a:lnTo>
                <a:lnTo>
                  <a:pt x="0" y="3657600"/>
                </a:lnTo>
                <a:lnTo>
                  <a:pt x="33909" y="3657600"/>
                </a:lnTo>
                <a:lnTo>
                  <a:pt x="33909" y="0"/>
                </a:lnTo>
                <a:close/>
              </a:path>
              <a:path w="101600" h="3657600">
                <a:moveTo>
                  <a:pt x="101600" y="0"/>
                </a:moveTo>
                <a:lnTo>
                  <a:pt x="67691" y="0"/>
                </a:lnTo>
                <a:lnTo>
                  <a:pt x="67691" y="3657600"/>
                </a:lnTo>
                <a:lnTo>
                  <a:pt x="101600" y="3657600"/>
                </a:lnTo>
                <a:lnTo>
                  <a:pt x="1016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Картина, която съдържа текст  Описанието е генерирано автоматично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6905" y="330199"/>
            <a:ext cx="2268727" cy="399745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0052" y="4570095"/>
            <a:ext cx="8706485" cy="1971675"/>
          </a:xfrm>
          <a:custGeom>
            <a:avLst/>
            <a:gdLst/>
            <a:ahLst/>
            <a:cxnLst/>
            <a:rect l="l" t="t" r="r" b="b"/>
            <a:pathLst>
              <a:path w="8706485" h="1971675">
                <a:moveTo>
                  <a:pt x="8655342" y="56388"/>
                </a:moveTo>
                <a:lnTo>
                  <a:pt x="8649627" y="50800"/>
                </a:lnTo>
                <a:lnTo>
                  <a:pt x="56489" y="50800"/>
                </a:lnTo>
                <a:lnTo>
                  <a:pt x="50800" y="56388"/>
                </a:lnTo>
                <a:lnTo>
                  <a:pt x="50800" y="1914715"/>
                </a:lnTo>
                <a:lnTo>
                  <a:pt x="56489" y="1920405"/>
                </a:lnTo>
                <a:lnTo>
                  <a:pt x="8649627" y="1920405"/>
                </a:lnTo>
                <a:lnTo>
                  <a:pt x="8655342" y="1914715"/>
                </a:lnTo>
                <a:lnTo>
                  <a:pt x="8655342" y="1844217"/>
                </a:lnTo>
                <a:lnTo>
                  <a:pt x="8655342" y="127000"/>
                </a:lnTo>
                <a:lnTo>
                  <a:pt x="8655342" y="56388"/>
                </a:lnTo>
                <a:close/>
              </a:path>
              <a:path w="8706485" h="1971675">
                <a:moveTo>
                  <a:pt x="8706142" y="63500"/>
                </a:moveTo>
                <a:lnTo>
                  <a:pt x="8701138" y="38747"/>
                </a:lnTo>
                <a:lnTo>
                  <a:pt x="8692147" y="25400"/>
                </a:lnTo>
                <a:lnTo>
                  <a:pt x="8687537" y="18567"/>
                </a:lnTo>
                <a:lnTo>
                  <a:pt x="8680742" y="13995"/>
                </a:lnTo>
                <a:lnTo>
                  <a:pt x="8680742" y="63500"/>
                </a:lnTo>
                <a:lnTo>
                  <a:pt x="8680742" y="1907705"/>
                </a:lnTo>
                <a:lnTo>
                  <a:pt x="8677732" y="1922538"/>
                </a:lnTo>
                <a:lnTo>
                  <a:pt x="8669541" y="1934654"/>
                </a:lnTo>
                <a:lnTo>
                  <a:pt x="8657425" y="1942820"/>
                </a:lnTo>
                <a:lnTo>
                  <a:pt x="8642642" y="1945805"/>
                </a:lnTo>
                <a:lnTo>
                  <a:pt x="63500" y="1945805"/>
                </a:lnTo>
                <a:lnTo>
                  <a:pt x="48666" y="1942820"/>
                </a:lnTo>
                <a:lnTo>
                  <a:pt x="36550" y="1934654"/>
                </a:lnTo>
                <a:lnTo>
                  <a:pt x="28384" y="1922538"/>
                </a:lnTo>
                <a:lnTo>
                  <a:pt x="25400" y="1907705"/>
                </a:lnTo>
                <a:lnTo>
                  <a:pt x="25400" y="63500"/>
                </a:lnTo>
                <a:lnTo>
                  <a:pt x="28384" y="48653"/>
                </a:lnTo>
                <a:lnTo>
                  <a:pt x="36550" y="36550"/>
                </a:lnTo>
                <a:lnTo>
                  <a:pt x="48666" y="28397"/>
                </a:lnTo>
                <a:lnTo>
                  <a:pt x="63500" y="25400"/>
                </a:lnTo>
                <a:lnTo>
                  <a:pt x="8642642" y="25400"/>
                </a:lnTo>
                <a:lnTo>
                  <a:pt x="8657425" y="28397"/>
                </a:lnTo>
                <a:lnTo>
                  <a:pt x="8669541" y="36550"/>
                </a:lnTo>
                <a:lnTo>
                  <a:pt x="8677732" y="48653"/>
                </a:lnTo>
                <a:lnTo>
                  <a:pt x="8680742" y="63500"/>
                </a:lnTo>
                <a:lnTo>
                  <a:pt x="8680742" y="13995"/>
                </a:lnTo>
                <a:lnTo>
                  <a:pt x="8667344" y="4978"/>
                </a:lnTo>
                <a:lnTo>
                  <a:pt x="8642642" y="0"/>
                </a:lnTo>
                <a:lnTo>
                  <a:pt x="63500" y="0"/>
                </a:lnTo>
                <a:lnTo>
                  <a:pt x="38773" y="4978"/>
                </a:lnTo>
                <a:lnTo>
                  <a:pt x="18592" y="18567"/>
                </a:lnTo>
                <a:lnTo>
                  <a:pt x="4978" y="38747"/>
                </a:lnTo>
                <a:lnTo>
                  <a:pt x="0" y="63500"/>
                </a:lnTo>
                <a:lnTo>
                  <a:pt x="0" y="1907705"/>
                </a:lnTo>
                <a:lnTo>
                  <a:pt x="4978" y="1932432"/>
                </a:lnTo>
                <a:lnTo>
                  <a:pt x="18592" y="1952612"/>
                </a:lnTo>
                <a:lnTo>
                  <a:pt x="38773" y="1966226"/>
                </a:lnTo>
                <a:lnTo>
                  <a:pt x="63500" y="1971205"/>
                </a:lnTo>
                <a:lnTo>
                  <a:pt x="8642642" y="1971205"/>
                </a:lnTo>
                <a:lnTo>
                  <a:pt x="8667344" y="1966226"/>
                </a:lnTo>
                <a:lnTo>
                  <a:pt x="8687537" y="1952612"/>
                </a:lnTo>
                <a:lnTo>
                  <a:pt x="8692121" y="1945805"/>
                </a:lnTo>
                <a:lnTo>
                  <a:pt x="8701138" y="1932432"/>
                </a:lnTo>
                <a:lnTo>
                  <a:pt x="8706142" y="1907705"/>
                </a:lnTo>
                <a:lnTo>
                  <a:pt x="8706142" y="6350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403603" y="4682020"/>
            <a:ext cx="6671309" cy="1501140"/>
            <a:chOff x="1403603" y="4682020"/>
            <a:chExt cx="6671309" cy="1501140"/>
          </a:xfrm>
        </p:grpSpPr>
        <p:sp>
          <p:nvSpPr>
            <p:cNvPr id="9" name="object 9"/>
            <p:cNvSpPr/>
            <p:nvPr/>
          </p:nvSpPr>
          <p:spPr>
            <a:xfrm>
              <a:off x="1657349" y="5738685"/>
              <a:ext cx="5829300" cy="0"/>
            </a:xfrm>
            <a:custGeom>
              <a:avLst/>
              <a:gdLst/>
              <a:ahLst/>
              <a:cxnLst/>
              <a:rect l="l" t="t" r="r" b="b"/>
              <a:pathLst>
                <a:path w="5829300" h="0">
                  <a:moveTo>
                    <a:pt x="0" y="0"/>
                  </a:moveTo>
                  <a:lnTo>
                    <a:pt x="5829300" y="0"/>
                  </a:lnTo>
                </a:path>
              </a:pathLst>
            </a:custGeom>
            <a:ln w="222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3603" y="4682020"/>
              <a:ext cx="6670802" cy="15006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437" y="1224533"/>
            <a:ext cx="2283028" cy="304406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521200" y="477773"/>
            <a:ext cx="101600" cy="3657600"/>
          </a:xfrm>
          <a:custGeom>
            <a:avLst/>
            <a:gdLst/>
            <a:ahLst/>
            <a:cxnLst/>
            <a:rect l="l" t="t" r="r" b="b"/>
            <a:pathLst>
              <a:path w="101600" h="3657600">
                <a:moveTo>
                  <a:pt x="33909" y="0"/>
                </a:moveTo>
                <a:lnTo>
                  <a:pt x="0" y="0"/>
                </a:lnTo>
                <a:lnTo>
                  <a:pt x="0" y="3657600"/>
                </a:lnTo>
                <a:lnTo>
                  <a:pt x="33909" y="3657600"/>
                </a:lnTo>
                <a:lnTo>
                  <a:pt x="33909" y="0"/>
                </a:lnTo>
                <a:close/>
              </a:path>
              <a:path w="101600" h="3657600">
                <a:moveTo>
                  <a:pt x="101600" y="0"/>
                </a:moveTo>
                <a:lnTo>
                  <a:pt x="67691" y="0"/>
                </a:lnTo>
                <a:lnTo>
                  <a:pt x="67691" y="3657600"/>
                </a:lnTo>
                <a:lnTo>
                  <a:pt x="101600" y="3657600"/>
                </a:lnTo>
                <a:lnTo>
                  <a:pt x="101600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55976" y="406654"/>
            <a:ext cx="3428619" cy="22790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6491" y="1224533"/>
            <a:ext cx="2353944" cy="316725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0052" y="4570095"/>
            <a:ext cx="8706485" cy="1971675"/>
          </a:xfrm>
          <a:custGeom>
            <a:avLst/>
            <a:gdLst/>
            <a:ahLst/>
            <a:cxnLst/>
            <a:rect l="l" t="t" r="r" b="b"/>
            <a:pathLst>
              <a:path w="8706485" h="1971675">
                <a:moveTo>
                  <a:pt x="8655342" y="56388"/>
                </a:moveTo>
                <a:lnTo>
                  <a:pt x="8649627" y="50800"/>
                </a:lnTo>
                <a:lnTo>
                  <a:pt x="56489" y="50800"/>
                </a:lnTo>
                <a:lnTo>
                  <a:pt x="50800" y="56388"/>
                </a:lnTo>
                <a:lnTo>
                  <a:pt x="50800" y="1914715"/>
                </a:lnTo>
                <a:lnTo>
                  <a:pt x="56489" y="1920405"/>
                </a:lnTo>
                <a:lnTo>
                  <a:pt x="8649627" y="1920405"/>
                </a:lnTo>
                <a:lnTo>
                  <a:pt x="8655342" y="1914715"/>
                </a:lnTo>
                <a:lnTo>
                  <a:pt x="8655342" y="1844217"/>
                </a:lnTo>
                <a:lnTo>
                  <a:pt x="8655342" y="127000"/>
                </a:lnTo>
                <a:lnTo>
                  <a:pt x="8655342" y="56388"/>
                </a:lnTo>
                <a:close/>
              </a:path>
              <a:path w="8706485" h="1971675">
                <a:moveTo>
                  <a:pt x="8706142" y="63500"/>
                </a:moveTo>
                <a:lnTo>
                  <a:pt x="8701138" y="38747"/>
                </a:lnTo>
                <a:lnTo>
                  <a:pt x="8692147" y="25400"/>
                </a:lnTo>
                <a:lnTo>
                  <a:pt x="8687537" y="18567"/>
                </a:lnTo>
                <a:lnTo>
                  <a:pt x="8680742" y="13995"/>
                </a:lnTo>
                <a:lnTo>
                  <a:pt x="8680742" y="63500"/>
                </a:lnTo>
                <a:lnTo>
                  <a:pt x="8680742" y="1907705"/>
                </a:lnTo>
                <a:lnTo>
                  <a:pt x="8677732" y="1922538"/>
                </a:lnTo>
                <a:lnTo>
                  <a:pt x="8669541" y="1934654"/>
                </a:lnTo>
                <a:lnTo>
                  <a:pt x="8657425" y="1942820"/>
                </a:lnTo>
                <a:lnTo>
                  <a:pt x="8642642" y="1945805"/>
                </a:lnTo>
                <a:lnTo>
                  <a:pt x="63500" y="1945805"/>
                </a:lnTo>
                <a:lnTo>
                  <a:pt x="48666" y="1942820"/>
                </a:lnTo>
                <a:lnTo>
                  <a:pt x="36550" y="1934654"/>
                </a:lnTo>
                <a:lnTo>
                  <a:pt x="28384" y="1922538"/>
                </a:lnTo>
                <a:lnTo>
                  <a:pt x="25400" y="1907705"/>
                </a:lnTo>
                <a:lnTo>
                  <a:pt x="25400" y="63500"/>
                </a:lnTo>
                <a:lnTo>
                  <a:pt x="28384" y="48653"/>
                </a:lnTo>
                <a:lnTo>
                  <a:pt x="36550" y="36550"/>
                </a:lnTo>
                <a:lnTo>
                  <a:pt x="48666" y="28397"/>
                </a:lnTo>
                <a:lnTo>
                  <a:pt x="63500" y="25400"/>
                </a:lnTo>
                <a:lnTo>
                  <a:pt x="8642642" y="25400"/>
                </a:lnTo>
                <a:lnTo>
                  <a:pt x="8657425" y="28397"/>
                </a:lnTo>
                <a:lnTo>
                  <a:pt x="8669541" y="36550"/>
                </a:lnTo>
                <a:lnTo>
                  <a:pt x="8677732" y="48653"/>
                </a:lnTo>
                <a:lnTo>
                  <a:pt x="8680742" y="63500"/>
                </a:lnTo>
                <a:lnTo>
                  <a:pt x="8680742" y="13995"/>
                </a:lnTo>
                <a:lnTo>
                  <a:pt x="8667344" y="4978"/>
                </a:lnTo>
                <a:lnTo>
                  <a:pt x="8642642" y="0"/>
                </a:lnTo>
                <a:lnTo>
                  <a:pt x="63500" y="0"/>
                </a:lnTo>
                <a:lnTo>
                  <a:pt x="38773" y="4978"/>
                </a:lnTo>
                <a:lnTo>
                  <a:pt x="18592" y="18567"/>
                </a:lnTo>
                <a:lnTo>
                  <a:pt x="4978" y="38747"/>
                </a:lnTo>
                <a:lnTo>
                  <a:pt x="0" y="63500"/>
                </a:lnTo>
                <a:lnTo>
                  <a:pt x="0" y="1907705"/>
                </a:lnTo>
                <a:lnTo>
                  <a:pt x="4978" y="1932432"/>
                </a:lnTo>
                <a:lnTo>
                  <a:pt x="18592" y="1952612"/>
                </a:lnTo>
                <a:lnTo>
                  <a:pt x="38773" y="1966226"/>
                </a:lnTo>
                <a:lnTo>
                  <a:pt x="63500" y="1971205"/>
                </a:lnTo>
                <a:lnTo>
                  <a:pt x="8642642" y="1971205"/>
                </a:lnTo>
                <a:lnTo>
                  <a:pt x="8667344" y="1966226"/>
                </a:lnTo>
                <a:lnTo>
                  <a:pt x="8687537" y="1952612"/>
                </a:lnTo>
                <a:lnTo>
                  <a:pt x="8692121" y="1945805"/>
                </a:lnTo>
                <a:lnTo>
                  <a:pt x="8701138" y="1932432"/>
                </a:lnTo>
                <a:lnTo>
                  <a:pt x="8706142" y="1907705"/>
                </a:lnTo>
                <a:lnTo>
                  <a:pt x="8706142" y="6350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295653" y="4606671"/>
            <a:ext cx="6553200" cy="1470660"/>
            <a:chOff x="1295653" y="4606671"/>
            <a:chExt cx="6553200" cy="1470660"/>
          </a:xfrm>
        </p:grpSpPr>
        <p:sp>
          <p:nvSpPr>
            <p:cNvPr id="6" name="object 6"/>
            <p:cNvSpPr/>
            <p:nvPr/>
          </p:nvSpPr>
          <p:spPr>
            <a:xfrm>
              <a:off x="1657349" y="5738685"/>
              <a:ext cx="5829300" cy="0"/>
            </a:xfrm>
            <a:custGeom>
              <a:avLst/>
              <a:gdLst/>
              <a:ahLst/>
              <a:cxnLst/>
              <a:rect l="l" t="t" r="r" b="b"/>
              <a:pathLst>
                <a:path w="5829300" h="0">
                  <a:moveTo>
                    <a:pt x="0" y="0"/>
                  </a:moveTo>
                  <a:lnTo>
                    <a:pt x="5829300" y="0"/>
                  </a:lnTo>
                </a:path>
              </a:pathLst>
            </a:custGeom>
            <a:ln w="222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653" y="4606671"/>
              <a:ext cx="6552692" cy="14701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656576" y="0"/>
            <a:ext cx="851535" cy="478155"/>
          </a:xfrm>
          <a:custGeom>
            <a:avLst/>
            <a:gdLst/>
            <a:ahLst/>
            <a:cxnLst/>
            <a:rect l="l" t="t" r="r" b="b"/>
            <a:pathLst>
              <a:path w="851534" h="478155">
                <a:moveTo>
                  <a:pt x="851280" y="0"/>
                </a:moveTo>
                <a:lnTo>
                  <a:pt x="0" y="0"/>
                </a:lnTo>
                <a:lnTo>
                  <a:pt x="1270" y="16891"/>
                </a:lnTo>
                <a:lnTo>
                  <a:pt x="11107" y="68611"/>
                </a:lnTo>
                <a:lnTo>
                  <a:pt x="24347" y="118358"/>
                </a:lnTo>
                <a:lnTo>
                  <a:pt x="40813" y="165896"/>
                </a:lnTo>
                <a:lnTo>
                  <a:pt x="60328" y="210988"/>
                </a:lnTo>
                <a:lnTo>
                  <a:pt x="82714" y="253397"/>
                </a:lnTo>
                <a:lnTo>
                  <a:pt x="107795" y="292889"/>
                </a:lnTo>
                <a:lnTo>
                  <a:pt x="135394" y="329226"/>
                </a:lnTo>
                <a:lnTo>
                  <a:pt x="165333" y="362173"/>
                </a:lnTo>
                <a:lnTo>
                  <a:pt x="197436" y="391493"/>
                </a:lnTo>
                <a:lnTo>
                  <a:pt x="231525" y="416950"/>
                </a:lnTo>
                <a:lnTo>
                  <a:pt x="267424" y="438308"/>
                </a:lnTo>
                <a:lnTo>
                  <a:pt x="304956" y="455331"/>
                </a:lnTo>
                <a:lnTo>
                  <a:pt x="343943" y="467783"/>
                </a:lnTo>
                <a:lnTo>
                  <a:pt x="384209" y="475427"/>
                </a:lnTo>
                <a:lnTo>
                  <a:pt x="425576" y="478027"/>
                </a:lnTo>
                <a:lnTo>
                  <a:pt x="466946" y="475427"/>
                </a:lnTo>
                <a:lnTo>
                  <a:pt x="507216" y="467783"/>
                </a:lnTo>
                <a:lnTo>
                  <a:pt x="546210" y="455331"/>
                </a:lnTo>
                <a:lnTo>
                  <a:pt x="583751" y="438308"/>
                </a:lnTo>
                <a:lnTo>
                  <a:pt x="619661" y="416950"/>
                </a:lnTo>
                <a:lnTo>
                  <a:pt x="653762" y="391493"/>
                </a:lnTo>
                <a:lnTo>
                  <a:pt x="685877" y="362173"/>
                </a:lnTo>
                <a:lnTo>
                  <a:pt x="715829" y="329226"/>
                </a:lnTo>
                <a:lnTo>
                  <a:pt x="743440" y="292889"/>
                </a:lnTo>
                <a:lnTo>
                  <a:pt x="768533" y="253397"/>
                </a:lnTo>
                <a:lnTo>
                  <a:pt x="790930" y="210988"/>
                </a:lnTo>
                <a:lnTo>
                  <a:pt x="810454" y="165896"/>
                </a:lnTo>
                <a:lnTo>
                  <a:pt x="826927" y="118358"/>
                </a:lnTo>
                <a:lnTo>
                  <a:pt x="840171" y="68611"/>
                </a:lnTo>
                <a:lnTo>
                  <a:pt x="850010" y="16891"/>
                </a:lnTo>
                <a:lnTo>
                  <a:pt x="85128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77872" y="515492"/>
            <a:ext cx="13144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Раздел</a:t>
            </a:r>
            <a:r>
              <a:rPr dirty="0" sz="2800" spc="-125"/>
              <a:t> </a:t>
            </a:r>
            <a:r>
              <a:rPr dirty="0" sz="2800" spc="-50"/>
              <a:t>2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29259" y="1292733"/>
            <a:ext cx="4795520" cy="441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ФИЛОСОФИЯ</a:t>
            </a:r>
            <a:r>
              <a:rPr dirty="0" sz="1500" spc="-1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1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УЧИТЕЛЯ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500">
              <a:latin typeface="Times New Roman"/>
              <a:cs typeface="Times New Roman"/>
            </a:endParaRPr>
          </a:p>
          <a:p>
            <a:pPr marL="12700" marR="70485" indent="227965">
              <a:lnSpc>
                <a:spcPct val="80000"/>
              </a:lnSpc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Началното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училище</a:t>
            </a:r>
            <a:r>
              <a:rPr dirty="0" sz="1500" spc="30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е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начало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един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нов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живот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25" b="1" i="1">
                <a:latin typeface="Times New Roman"/>
                <a:cs typeface="Times New Roman"/>
              </a:rPr>
              <a:t>за </a:t>
            </a:r>
            <a:r>
              <a:rPr dirty="0" sz="1500" b="1" i="1">
                <a:latin typeface="Times New Roman"/>
                <a:cs typeface="Times New Roman"/>
              </a:rPr>
              <a:t>всеки</a:t>
            </a:r>
            <a:r>
              <a:rPr dirty="0" sz="1500" spc="-6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един</a:t>
            </a:r>
            <a:r>
              <a:rPr dirty="0" sz="1500" spc="-7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ученик.</a:t>
            </a:r>
            <a:endParaRPr sz="1500">
              <a:latin typeface="Times New Roman"/>
              <a:cs typeface="Times New Roman"/>
            </a:endParaRPr>
          </a:p>
          <a:p>
            <a:pPr marL="240665" indent="-227965">
              <a:lnSpc>
                <a:spcPts val="1620"/>
              </a:lnSpc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Живот,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в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който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всеки</a:t>
            </a:r>
            <a:r>
              <a:rPr dirty="0" sz="1500" spc="-2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участник</a:t>
            </a:r>
            <a:r>
              <a:rPr dirty="0" sz="1500" spc="28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навлиза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spc="-50" b="1" i="1">
                <a:latin typeface="Times New Roman"/>
                <a:cs typeface="Times New Roman"/>
              </a:rPr>
              <a:t>в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ts val="1440"/>
              </a:lnSpc>
              <a:spcBef>
                <a:spcPts val="170"/>
              </a:spcBef>
            </a:pPr>
            <a:r>
              <a:rPr dirty="0" sz="1500" b="1" i="1">
                <a:latin typeface="Times New Roman"/>
                <a:cs typeface="Times New Roman"/>
              </a:rPr>
              <a:t>тайнствения</a:t>
            </a:r>
            <a:r>
              <a:rPr dirty="0" sz="1500" spc="31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свят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науката.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Този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свят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се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представя </a:t>
            </a:r>
            <a:r>
              <a:rPr dirty="0" sz="1500" b="1" i="1">
                <a:latin typeface="Times New Roman"/>
                <a:cs typeface="Times New Roman"/>
              </a:rPr>
              <a:t>от</a:t>
            </a:r>
            <a:r>
              <a:rPr dirty="0" sz="1500" spc="-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учителя.</a:t>
            </a:r>
            <a:endParaRPr sz="1500">
              <a:latin typeface="Times New Roman"/>
              <a:cs typeface="Times New Roman"/>
            </a:endParaRPr>
          </a:p>
          <a:p>
            <a:pPr marL="12700" marR="525145" indent="227965">
              <a:lnSpc>
                <a:spcPct val="80000"/>
              </a:lnSpc>
              <a:spcBef>
                <a:spcPts val="37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Моята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философия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за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образованието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поставя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50" b="1" i="1">
                <a:latin typeface="Times New Roman"/>
                <a:cs typeface="Times New Roman"/>
              </a:rPr>
              <a:t>в </a:t>
            </a:r>
            <a:r>
              <a:rPr dirty="0" sz="1500" b="1" i="1">
                <a:latin typeface="Times New Roman"/>
                <a:cs typeface="Times New Roman"/>
              </a:rPr>
              <a:t>центъра</a:t>
            </a:r>
            <a:r>
              <a:rPr dirty="0" sz="1500" spc="-1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-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ученика.</a:t>
            </a:r>
            <a:endParaRPr sz="1500">
              <a:latin typeface="Times New Roman"/>
              <a:cs typeface="Times New Roman"/>
            </a:endParaRPr>
          </a:p>
          <a:p>
            <a:pPr marL="12700" marR="361950" indent="227965">
              <a:lnSpc>
                <a:spcPct val="80000"/>
              </a:lnSpc>
              <a:spcBef>
                <a:spcPts val="36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Отчитам</a:t>
            </a:r>
            <a:r>
              <a:rPr dirty="0" sz="1500" spc="30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ролята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семейството </a:t>
            </a:r>
            <a:r>
              <a:rPr dirty="0" sz="1500" b="1" i="1">
                <a:latin typeface="Times New Roman"/>
                <a:cs typeface="Times New Roman"/>
              </a:rPr>
              <a:t>и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смятам,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spc="-25" b="1" i="1">
                <a:latin typeface="Times New Roman"/>
                <a:cs typeface="Times New Roman"/>
              </a:rPr>
              <a:t>че </a:t>
            </a:r>
            <a:r>
              <a:rPr dirty="0" sz="1500" b="1" i="1">
                <a:latin typeface="Times New Roman"/>
                <a:cs typeface="Times New Roman"/>
              </a:rPr>
              <a:t>трябва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заедно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да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работим</a:t>
            </a:r>
            <a:r>
              <a:rPr dirty="0" sz="1500" spc="-6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върху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развиването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spc="-25" b="1" i="1">
                <a:latin typeface="Times New Roman"/>
                <a:cs typeface="Times New Roman"/>
              </a:rPr>
              <a:t>на </a:t>
            </a:r>
            <a:r>
              <a:rPr dirty="0" sz="1500" spc="-10" b="1" i="1">
                <a:latin typeface="Times New Roman"/>
                <a:cs typeface="Times New Roman"/>
              </a:rPr>
              <a:t>индивидуалните </a:t>
            </a:r>
            <a:r>
              <a:rPr dirty="0" sz="1500" b="1" i="1">
                <a:latin typeface="Times New Roman"/>
                <a:cs typeface="Times New Roman"/>
              </a:rPr>
              <a:t>потребности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децата.</a:t>
            </a:r>
            <a:endParaRPr sz="1500">
              <a:latin typeface="Times New Roman"/>
              <a:cs typeface="Times New Roman"/>
            </a:endParaRPr>
          </a:p>
          <a:p>
            <a:pPr marL="12700" marR="210820" indent="227965">
              <a:lnSpc>
                <a:spcPct val="80000"/>
              </a:lnSpc>
              <a:spcBef>
                <a:spcPts val="36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За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мен</a:t>
            </a:r>
            <a:r>
              <a:rPr dirty="0" sz="1500" spc="-2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преподаването</a:t>
            </a:r>
            <a:r>
              <a:rPr dirty="0" sz="1500" spc="-1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е</a:t>
            </a:r>
            <a:r>
              <a:rPr dirty="0" sz="1500" spc="-2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призвание,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мисия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и</a:t>
            </a:r>
            <a:r>
              <a:rPr dirty="0" sz="1500" spc="-1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голяма </a:t>
            </a:r>
            <a:r>
              <a:rPr dirty="0" sz="1500" b="1" i="1">
                <a:latin typeface="Times New Roman"/>
                <a:cs typeface="Times New Roman"/>
              </a:rPr>
              <a:t>отговорност.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В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процеса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на</a:t>
            </a:r>
            <a:r>
              <a:rPr dirty="0" sz="1500" spc="-2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обучение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се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стремя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25" b="1" i="1">
                <a:latin typeface="Times New Roman"/>
                <a:cs typeface="Times New Roman"/>
              </a:rPr>
              <a:t>да</a:t>
            </a:r>
            <a:endParaRPr sz="1500">
              <a:latin typeface="Times New Roman"/>
              <a:cs typeface="Times New Roman"/>
            </a:endParaRPr>
          </a:p>
          <a:p>
            <a:pPr marL="12700" marR="297180">
              <a:lnSpc>
                <a:spcPct val="80000"/>
              </a:lnSpc>
            </a:pPr>
            <a:r>
              <a:rPr dirty="0" sz="1500" b="1" i="1">
                <a:latin typeface="Times New Roman"/>
                <a:cs typeface="Times New Roman"/>
              </a:rPr>
              <a:t>развивам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spc="-20" b="1" i="1">
                <a:latin typeface="Times New Roman"/>
                <a:cs typeface="Times New Roman"/>
              </a:rPr>
              <a:t>творческото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мислене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и</a:t>
            </a:r>
            <a:r>
              <a:rPr dirty="0" sz="1500" spc="-2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въображението </a:t>
            </a:r>
            <a:r>
              <a:rPr dirty="0" sz="1500" spc="-25" b="1" i="1">
                <a:latin typeface="Times New Roman"/>
                <a:cs typeface="Times New Roman"/>
              </a:rPr>
              <a:t>на </a:t>
            </a:r>
            <a:r>
              <a:rPr dirty="0" sz="1500" spc="-10" b="1" i="1">
                <a:latin typeface="Times New Roman"/>
                <a:cs typeface="Times New Roman"/>
              </a:rPr>
              <a:t>всяко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spc="-20" b="1" i="1">
                <a:latin typeface="Times New Roman"/>
                <a:cs typeface="Times New Roman"/>
              </a:rPr>
              <a:t>дете.</a:t>
            </a:r>
            <a:endParaRPr sz="1500">
              <a:latin typeface="Times New Roman"/>
              <a:cs typeface="Times New Roman"/>
            </a:endParaRPr>
          </a:p>
          <a:p>
            <a:pPr marL="12700" marR="86995" indent="227965">
              <a:lnSpc>
                <a:spcPts val="1440"/>
              </a:lnSpc>
              <a:spcBef>
                <a:spcPts val="345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Младият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човек</a:t>
            </a:r>
            <a:r>
              <a:rPr dirty="0" sz="1500" spc="29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трябва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да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осъзнае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необходимостта </a:t>
            </a:r>
            <a:r>
              <a:rPr dirty="0" sz="1500" b="1" i="1">
                <a:latin typeface="Times New Roman"/>
                <a:cs typeface="Times New Roman"/>
              </a:rPr>
              <a:t>от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образоване,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което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трябва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да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продължи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през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целия </a:t>
            </a:r>
            <a:r>
              <a:rPr dirty="0" sz="1500" b="1" i="1">
                <a:latin typeface="Times New Roman"/>
                <a:cs typeface="Times New Roman"/>
              </a:rPr>
              <a:t>му</a:t>
            </a:r>
            <a:r>
              <a:rPr dirty="0" sz="1500" spc="-6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активен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живот.</a:t>
            </a:r>
            <a:endParaRPr sz="1500">
              <a:latin typeface="Times New Roman"/>
              <a:cs typeface="Times New Roman"/>
            </a:endParaRPr>
          </a:p>
          <a:p>
            <a:pPr marL="12700" marR="408305" indent="227965">
              <a:lnSpc>
                <a:spcPts val="1440"/>
              </a:lnSpc>
              <a:spcBef>
                <a:spcPts val="36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1500" b="1" i="1">
                <a:latin typeface="Times New Roman"/>
                <a:cs typeface="Times New Roman"/>
              </a:rPr>
              <a:t>Нашето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общество</a:t>
            </a:r>
            <a:r>
              <a:rPr dirty="0" sz="1500" spc="-3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се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нуждае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от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хора</a:t>
            </a:r>
            <a:r>
              <a:rPr dirty="0" sz="1500" spc="-6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с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такива качества,</a:t>
            </a:r>
            <a:r>
              <a:rPr dirty="0" sz="1500" spc="-4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то</a:t>
            </a:r>
            <a:r>
              <a:rPr dirty="0" sz="1500" spc="-50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има</a:t>
            </a:r>
            <a:r>
              <a:rPr dirty="0" sz="1500" spc="-5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крещяща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нужда</a:t>
            </a:r>
            <a:r>
              <a:rPr dirty="0" sz="1500" spc="-3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от</a:t>
            </a:r>
            <a:r>
              <a:rPr dirty="0" sz="1500" spc="-65" b="1" i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образовани</a:t>
            </a:r>
            <a:r>
              <a:rPr dirty="0" sz="1500" spc="-40" b="1" i="1">
                <a:latin typeface="Times New Roman"/>
                <a:cs typeface="Times New Roman"/>
              </a:rPr>
              <a:t> </a:t>
            </a:r>
            <a:r>
              <a:rPr dirty="0" sz="1500" spc="-50" b="1" i="1">
                <a:latin typeface="Times New Roman"/>
                <a:cs typeface="Times New Roman"/>
              </a:rPr>
              <a:t>и </a:t>
            </a:r>
            <a:r>
              <a:rPr dirty="0" sz="1500" b="1" i="1">
                <a:latin typeface="Times New Roman"/>
                <a:cs typeface="Times New Roman"/>
              </a:rPr>
              <a:t>отговорни</a:t>
            </a:r>
            <a:r>
              <a:rPr dirty="0" sz="1500" spc="-7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младежи.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15940" y="2624454"/>
            <a:ext cx="609600" cy="812800"/>
          </a:xfrm>
          <a:custGeom>
            <a:avLst/>
            <a:gdLst/>
            <a:ahLst/>
            <a:cxnLst/>
            <a:rect l="l" t="t" r="r" b="b"/>
            <a:pathLst>
              <a:path w="609600" h="812800">
                <a:moveTo>
                  <a:pt x="0" y="406273"/>
                </a:moveTo>
                <a:lnTo>
                  <a:pt x="2781" y="351137"/>
                </a:lnTo>
                <a:lnTo>
                  <a:pt x="10882" y="298258"/>
                </a:lnTo>
                <a:lnTo>
                  <a:pt x="23941" y="248120"/>
                </a:lnTo>
                <a:lnTo>
                  <a:pt x="41594" y="201205"/>
                </a:lnTo>
                <a:lnTo>
                  <a:pt x="63479" y="157998"/>
                </a:lnTo>
                <a:lnTo>
                  <a:pt x="89233" y="118983"/>
                </a:lnTo>
                <a:lnTo>
                  <a:pt x="118492" y="84642"/>
                </a:lnTo>
                <a:lnTo>
                  <a:pt x="150894" y="55461"/>
                </a:lnTo>
                <a:lnTo>
                  <a:pt x="186076" y="31922"/>
                </a:lnTo>
                <a:lnTo>
                  <a:pt x="223675" y="14510"/>
                </a:lnTo>
                <a:lnTo>
                  <a:pt x="263328" y="3708"/>
                </a:lnTo>
                <a:lnTo>
                  <a:pt x="304673" y="0"/>
                </a:lnTo>
                <a:lnTo>
                  <a:pt x="346017" y="3708"/>
                </a:lnTo>
                <a:lnTo>
                  <a:pt x="385670" y="14510"/>
                </a:lnTo>
                <a:lnTo>
                  <a:pt x="423269" y="31922"/>
                </a:lnTo>
                <a:lnTo>
                  <a:pt x="458451" y="55461"/>
                </a:lnTo>
                <a:lnTo>
                  <a:pt x="490853" y="84642"/>
                </a:lnTo>
                <a:lnTo>
                  <a:pt x="520112" y="118983"/>
                </a:lnTo>
                <a:lnTo>
                  <a:pt x="545866" y="157998"/>
                </a:lnTo>
                <a:lnTo>
                  <a:pt x="567751" y="201205"/>
                </a:lnTo>
                <a:lnTo>
                  <a:pt x="585404" y="248120"/>
                </a:lnTo>
                <a:lnTo>
                  <a:pt x="598463" y="298258"/>
                </a:lnTo>
                <a:lnTo>
                  <a:pt x="606564" y="351137"/>
                </a:lnTo>
                <a:lnTo>
                  <a:pt x="609346" y="406273"/>
                </a:lnTo>
                <a:lnTo>
                  <a:pt x="606564" y="461379"/>
                </a:lnTo>
                <a:lnTo>
                  <a:pt x="598463" y="514233"/>
                </a:lnTo>
                <a:lnTo>
                  <a:pt x="585404" y="564352"/>
                </a:lnTo>
                <a:lnTo>
                  <a:pt x="567751" y="611251"/>
                </a:lnTo>
                <a:lnTo>
                  <a:pt x="545866" y="654445"/>
                </a:lnTo>
                <a:lnTo>
                  <a:pt x="520112" y="693451"/>
                </a:lnTo>
                <a:lnTo>
                  <a:pt x="490853" y="727785"/>
                </a:lnTo>
                <a:lnTo>
                  <a:pt x="458451" y="756962"/>
                </a:lnTo>
                <a:lnTo>
                  <a:pt x="423269" y="780498"/>
                </a:lnTo>
                <a:lnTo>
                  <a:pt x="385670" y="797909"/>
                </a:lnTo>
                <a:lnTo>
                  <a:pt x="346017" y="808710"/>
                </a:lnTo>
                <a:lnTo>
                  <a:pt x="304673" y="812419"/>
                </a:lnTo>
                <a:lnTo>
                  <a:pt x="263328" y="808710"/>
                </a:lnTo>
                <a:lnTo>
                  <a:pt x="223675" y="797909"/>
                </a:lnTo>
                <a:lnTo>
                  <a:pt x="186076" y="780498"/>
                </a:lnTo>
                <a:lnTo>
                  <a:pt x="150894" y="756962"/>
                </a:lnTo>
                <a:lnTo>
                  <a:pt x="118492" y="727785"/>
                </a:lnTo>
                <a:lnTo>
                  <a:pt x="89233" y="693451"/>
                </a:lnTo>
                <a:lnTo>
                  <a:pt x="63479" y="654445"/>
                </a:lnTo>
                <a:lnTo>
                  <a:pt x="41594" y="611251"/>
                </a:lnTo>
                <a:lnTo>
                  <a:pt x="23941" y="564352"/>
                </a:lnTo>
                <a:lnTo>
                  <a:pt x="10882" y="514233"/>
                </a:lnTo>
                <a:lnTo>
                  <a:pt x="2781" y="461379"/>
                </a:lnTo>
                <a:lnTo>
                  <a:pt x="0" y="406273"/>
                </a:lnTo>
                <a:close/>
              </a:path>
            </a:pathLst>
          </a:custGeom>
          <a:ln w="127000">
            <a:solidFill>
              <a:srgbClr val="4AACC5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5115940" y="0"/>
            <a:ext cx="2463800" cy="3606165"/>
            <a:chOff x="5115940" y="0"/>
            <a:chExt cx="2463800" cy="3606165"/>
          </a:xfrm>
        </p:grpSpPr>
        <p:sp>
          <p:nvSpPr>
            <p:cNvPr id="7" name="object 7"/>
            <p:cNvSpPr/>
            <p:nvPr/>
          </p:nvSpPr>
          <p:spPr>
            <a:xfrm>
              <a:off x="6684263" y="1218564"/>
              <a:ext cx="895350" cy="2387600"/>
            </a:xfrm>
            <a:custGeom>
              <a:avLst/>
              <a:gdLst/>
              <a:ahLst/>
              <a:cxnLst/>
              <a:rect l="l" t="t" r="r" b="b"/>
              <a:pathLst>
                <a:path w="895350" h="2387600">
                  <a:moveTo>
                    <a:pt x="895350" y="0"/>
                  </a:moveTo>
                  <a:lnTo>
                    <a:pt x="854372" y="1228"/>
                  </a:lnTo>
                  <a:lnTo>
                    <a:pt x="813866" y="4878"/>
                  </a:lnTo>
                  <a:lnTo>
                    <a:pt x="773872" y="10896"/>
                  </a:lnTo>
                  <a:lnTo>
                    <a:pt x="734430" y="19231"/>
                  </a:lnTo>
                  <a:lnTo>
                    <a:pt x="695578" y="29829"/>
                  </a:lnTo>
                  <a:lnTo>
                    <a:pt x="657357" y="42639"/>
                  </a:lnTo>
                  <a:lnTo>
                    <a:pt x="619806" y="57606"/>
                  </a:lnTo>
                  <a:lnTo>
                    <a:pt x="582964" y="74679"/>
                  </a:lnTo>
                  <a:lnTo>
                    <a:pt x="546871" y="93805"/>
                  </a:lnTo>
                  <a:lnTo>
                    <a:pt x="511567" y="114931"/>
                  </a:lnTo>
                  <a:lnTo>
                    <a:pt x="477092" y="138005"/>
                  </a:lnTo>
                  <a:lnTo>
                    <a:pt x="443483" y="162973"/>
                  </a:lnTo>
                  <a:lnTo>
                    <a:pt x="410783" y="189784"/>
                  </a:lnTo>
                  <a:lnTo>
                    <a:pt x="379028" y="218385"/>
                  </a:lnTo>
                  <a:lnTo>
                    <a:pt x="348261" y="248723"/>
                  </a:lnTo>
                  <a:lnTo>
                    <a:pt x="318519" y="280744"/>
                  </a:lnTo>
                  <a:lnTo>
                    <a:pt x="289842" y="314398"/>
                  </a:lnTo>
                  <a:lnTo>
                    <a:pt x="262270" y="349631"/>
                  </a:lnTo>
                  <a:lnTo>
                    <a:pt x="235843" y="386389"/>
                  </a:lnTo>
                  <a:lnTo>
                    <a:pt x="210600" y="424622"/>
                  </a:lnTo>
                  <a:lnTo>
                    <a:pt x="186580" y="464276"/>
                  </a:lnTo>
                  <a:lnTo>
                    <a:pt x="163824" y="505298"/>
                  </a:lnTo>
                  <a:lnTo>
                    <a:pt x="142370" y="547635"/>
                  </a:lnTo>
                  <a:lnTo>
                    <a:pt x="122258" y="591236"/>
                  </a:lnTo>
                  <a:lnTo>
                    <a:pt x="103528" y="636047"/>
                  </a:lnTo>
                  <a:lnTo>
                    <a:pt x="86219" y="682017"/>
                  </a:lnTo>
                  <a:lnTo>
                    <a:pt x="70371" y="729091"/>
                  </a:lnTo>
                  <a:lnTo>
                    <a:pt x="56024" y="777217"/>
                  </a:lnTo>
                  <a:lnTo>
                    <a:pt x="43216" y="826344"/>
                  </a:lnTo>
                  <a:lnTo>
                    <a:pt x="31988" y="876417"/>
                  </a:lnTo>
                  <a:lnTo>
                    <a:pt x="22378" y="927385"/>
                  </a:lnTo>
                  <a:lnTo>
                    <a:pt x="14427" y="979195"/>
                  </a:lnTo>
                  <a:lnTo>
                    <a:pt x="8174" y="1031794"/>
                  </a:lnTo>
                  <a:lnTo>
                    <a:pt x="3659" y="1085129"/>
                  </a:lnTo>
                  <a:lnTo>
                    <a:pt x="921" y="1139149"/>
                  </a:lnTo>
                  <a:lnTo>
                    <a:pt x="0" y="1193800"/>
                  </a:lnTo>
                  <a:lnTo>
                    <a:pt x="921" y="1248440"/>
                  </a:lnTo>
                  <a:lnTo>
                    <a:pt x="3659" y="1302451"/>
                  </a:lnTo>
                  <a:lnTo>
                    <a:pt x="8174" y="1355778"/>
                  </a:lnTo>
                  <a:lnTo>
                    <a:pt x="14427" y="1408371"/>
                  </a:lnTo>
                  <a:lnTo>
                    <a:pt x="22378" y="1460175"/>
                  </a:lnTo>
                  <a:lnTo>
                    <a:pt x="31988" y="1511138"/>
                  </a:lnTo>
                  <a:lnTo>
                    <a:pt x="43216" y="1561207"/>
                  </a:lnTo>
                  <a:lnTo>
                    <a:pt x="56024" y="1610331"/>
                  </a:lnTo>
                  <a:lnTo>
                    <a:pt x="70371" y="1658455"/>
                  </a:lnTo>
                  <a:lnTo>
                    <a:pt x="86219" y="1705527"/>
                  </a:lnTo>
                  <a:lnTo>
                    <a:pt x="103528" y="1751495"/>
                  </a:lnTo>
                  <a:lnTo>
                    <a:pt x="122258" y="1796306"/>
                  </a:lnTo>
                  <a:lnTo>
                    <a:pt x="142370" y="1839907"/>
                  </a:lnTo>
                  <a:lnTo>
                    <a:pt x="163824" y="1882246"/>
                  </a:lnTo>
                  <a:lnTo>
                    <a:pt x="186580" y="1923269"/>
                  </a:lnTo>
                  <a:lnTo>
                    <a:pt x="210600" y="1962925"/>
                  </a:lnTo>
                  <a:lnTo>
                    <a:pt x="235843" y="2001159"/>
                  </a:lnTo>
                  <a:lnTo>
                    <a:pt x="262270" y="2037921"/>
                  </a:lnTo>
                  <a:lnTo>
                    <a:pt x="289842" y="2073156"/>
                  </a:lnTo>
                  <a:lnTo>
                    <a:pt x="318519" y="2106813"/>
                  </a:lnTo>
                  <a:lnTo>
                    <a:pt x="348261" y="2138838"/>
                  </a:lnTo>
                  <a:lnTo>
                    <a:pt x="379028" y="2169179"/>
                  </a:lnTo>
                  <a:lnTo>
                    <a:pt x="410783" y="2197783"/>
                  </a:lnTo>
                  <a:lnTo>
                    <a:pt x="443484" y="2224597"/>
                  </a:lnTo>
                  <a:lnTo>
                    <a:pt x="477092" y="2249570"/>
                  </a:lnTo>
                  <a:lnTo>
                    <a:pt x="511567" y="2272647"/>
                  </a:lnTo>
                  <a:lnTo>
                    <a:pt x="546871" y="2293776"/>
                  </a:lnTo>
                  <a:lnTo>
                    <a:pt x="582964" y="2312905"/>
                  </a:lnTo>
                  <a:lnTo>
                    <a:pt x="619806" y="2329981"/>
                  </a:lnTo>
                  <a:lnTo>
                    <a:pt x="657357" y="2344952"/>
                  </a:lnTo>
                  <a:lnTo>
                    <a:pt x="695578" y="2357763"/>
                  </a:lnTo>
                  <a:lnTo>
                    <a:pt x="734430" y="2368364"/>
                  </a:lnTo>
                  <a:lnTo>
                    <a:pt x="773872" y="2376700"/>
                  </a:lnTo>
                  <a:lnTo>
                    <a:pt x="813866" y="2382720"/>
                  </a:lnTo>
                  <a:lnTo>
                    <a:pt x="854372" y="2386371"/>
                  </a:lnTo>
                  <a:lnTo>
                    <a:pt x="895350" y="2387600"/>
                  </a:lnTo>
                  <a:lnTo>
                    <a:pt x="895350" y="1939925"/>
                  </a:lnTo>
                  <a:lnTo>
                    <a:pt x="860377" y="1937679"/>
                  </a:lnTo>
                  <a:lnTo>
                    <a:pt x="826139" y="1931054"/>
                  </a:lnTo>
                  <a:lnTo>
                    <a:pt x="760262" y="1905327"/>
                  </a:lnTo>
                  <a:lnTo>
                    <a:pt x="698518" y="1864073"/>
                  </a:lnTo>
                  <a:lnTo>
                    <a:pt x="669445" y="1838038"/>
                  </a:lnTo>
                  <a:lnTo>
                    <a:pt x="641704" y="1808619"/>
                  </a:lnTo>
                  <a:lnTo>
                    <a:pt x="615394" y="1775982"/>
                  </a:lnTo>
                  <a:lnTo>
                    <a:pt x="590617" y="1740294"/>
                  </a:lnTo>
                  <a:lnTo>
                    <a:pt x="567471" y="1701720"/>
                  </a:lnTo>
                  <a:lnTo>
                    <a:pt x="546056" y="1660427"/>
                  </a:lnTo>
                  <a:lnTo>
                    <a:pt x="526472" y="1616580"/>
                  </a:lnTo>
                  <a:lnTo>
                    <a:pt x="508818" y="1570345"/>
                  </a:lnTo>
                  <a:lnTo>
                    <a:pt x="493195" y="1521889"/>
                  </a:lnTo>
                  <a:lnTo>
                    <a:pt x="479701" y="1471377"/>
                  </a:lnTo>
                  <a:lnTo>
                    <a:pt x="468437" y="1418977"/>
                  </a:lnTo>
                  <a:lnTo>
                    <a:pt x="459503" y="1364852"/>
                  </a:lnTo>
                  <a:lnTo>
                    <a:pt x="452998" y="1309171"/>
                  </a:lnTo>
                  <a:lnTo>
                    <a:pt x="449022" y="1252098"/>
                  </a:lnTo>
                  <a:lnTo>
                    <a:pt x="447675" y="1193800"/>
                  </a:lnTo>
                  <a:lnTo>
                    <a:pt x="449022" y="1135485"/>
                  </a:lnTo>
                  <a:lnTo>
                    <a:pt x="452998" y="1078399"/>
                  </a:lnTo>
                  <a:lnTo>
                    <a:pt x="459503" y="1022707"/>
                  </a:lnTo>
                  <a:lnTo>
                    <a:pt x="468437" y="968575"/>
                  </a:lnTo>
                  <a:lnTo>
                    <a:pt x="479701" y="916169"/>
                  </a:lnTo>
                  <a:lnTo>
                    <a:pt x="493195" y="865654"/>
                  </a:lnTo>
                  <a:lnTo>
                    <a:pt x="508818" y="817197"/>
                  </a:lnTo>
                  <a:lnTo>
                    <a:pt x="526472" y="770964"/>
                  </a:lnTo>
                  <a:lnTo>
                    <a:pt x="546056" y="727119"/>
                  </a:lnTo>
                  <a:lnTo>
                    <a:pt x="567471" y="685829"/>
                  </a:lnTo>
                  <a:lnTo>
                    <a:pt x="590617" y="647260"/>
                  </a:lnTo>
                  <a:lnTo>
                    <a:pt x="615394" y="611577"/>
                  </a:lnTo>
                  <a:lnTo>
                    <a:pt x="641704" y="578946"/>
                  </a:lnTo>
                  <a:lnTo>
                    <a:pt x="669445" y="549533"/>
                  </a:lnTo>
                  <a:lnTo>
                    <a:pt x="698518" y="523504"/>
                  </a:lnTo>
                  <a:lnTo>
                    <a:pt x="760262" y="482261"/>
                  </a:lnTo>
                  <a:lnTo>
                    <a:pt x="826139" y="456542"/>
                  </a:lnTo>
                  <a:lnTo>
                    <a:pt x="895350" y="447675"/>
                  </a:lnTo>
                  <a:lnTo>
                    <a:pt x="89535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15940" y="0"/>
              <a:ext cx="1736089" cy="1551305"/>
            </a:xfrm>
            <a:custGeom>
              <a:avLst/>
              <a:gdLst/>
              <a:ahLst/>
              <a:cxnLst/>
              <a:rect l="l" t="t" r="r" b="b"/>
              <a:pathLst>
                <a:path w="1736090" h="1551305">
                  <a:moveTo>
                    <a:pt x="1499615" y="0"/>
                  </a:moveTo>
                  <a:lnTo>
                    <a:pt x="1291844" y="0"/>
                  </a:lnTo>
                  <a:lnTo>
                    <a:pt x="1580641" y="222630"/>
                  </a:lnTo>
                  <a:lnTo>
                    <a:pt x="104012" y="1361439"/>
                  </a:lnTo>
                  <a:lnTo>
                    <a:pt x="104012" y="0"/>
                  </a:lnTo>
                  <a:lnTo>
                    <a:pt x="0" y="0"/>
                  </a:lnTo>
                  <a:lnTo>
                    <a:pt x="0" y="1481582"/>
                  </a:lnTo>
                  <a:lnTo>
                    <a:pt x="4099" y="1508617"/>
                  </a:lnTo>
                  <a:lnTo>
                    <a:pt x="15271" y="1530699"/>
                  </a:lnTo>
                  <a:lnTo>
                    <a:pt x="31825" y="1545589"/>
                  </a:lnTo>
                  <a:lnTo>
                    <a:pt x="52070" y="1551051"/>
                  </a:lnTo>
                  <a:lnTo>
                    <a:pt x="58870" y="1550439"/>
                  </a:lnTo>
                  <a:lnTo>
                    <a:pt x="1710436" y="282701"/>
                  </a:lnTo>
                  <a:lnTo>
                    <a:pt x="1736064" y="231211"/>
                  </a:lnTo>
                  <a:lnTo>
                    <a:pt x="1734677" y="204692"/>
                  </a:lnTo>
                  <a:lnTo>
                    <a:pt x="1725931" y="180792"/>
                  </a:lnTo>
                  <a:lnTo>
                    <a:pt x="1710436" y="162559"/>
                  </a:lnTo>
                  <a:lnTo>
                    <a:pt x="1499615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8793480" y="1331594"/>
            <a:ext cx="0" cy="1597660"/>
          </a:xfrm>
          <a:custGeom>
            <a:avLst/>
            <a:gdLst/>
            <a:ahLst/>
            <a:cxnLst/>
            <a:rect l="l" t="t" r="r" b="b"/>
            <a:pathLst>
              <a:path w="0" h="1597660">
                <a:moveTo>
                  <a:pt x="0" y="0"/>
                </a:moveTo>
                <a:lnTo>
                  <a:pt x="0" y="1597659"/>
                </a:lnTo>
              </a:path>
            </a:pathLst>
          </a:custGeom>
          <a:ln w="127000">
            <a:solidFill>
              <a:srgbClr val="8063A1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5115940" y="4095239"/>
            <a:ext cx="2552065" cy="2762885"/>
            <a:chOff x="5115940" y="4095239"/>
            <a:chExt cx="2552065" cy="2762885"/>
          </a:xfrm>
        </p:grpSpPr>
        <p:sp>
          <p:nvSpPr>
            <p:cNvPr id="12" name="object 12"/>
            <p:cNvSpPr/>
            <p:nvPr/>
          </p:nvSpPr>
          <p:spPr>
            <a:xfrm>
              <a:off x="5737732" y="4158739"/>
              <a:ext cx="1866264" cy="1759585"/>
            </a:xfrm>
            <a:custGeom>
              <a:avLst/>
              <a:gdLst/>
              <a:ahLst/>
              <a:cxnLst/>
              <a:rect l="l" t="t" r="r" b="b"/>
              <a:pathLst>
                <a:path w="1866265" h="1759585">
                  <a:moveTo>
                    <a:pt x="0" y="18163"/>
                  </a:moveTo>
                  <a:lnTo>
                    <a:pt x="40947" y="11600"/>
                  </a:lnTo>
                  <a:lnTo>
                    <a:pt x="81883" y="6519"/>
                  </a:lnTo>
                  <a:lnTo>
                    <a:pt x="122789" y="2902"/>
                  </a:lnTo>
                  <a:lnTo>
                    <a:pt x="163649" y="734"/>
                  </a:lnTo>
                  <a:lnTo>
                    <a:pt x="204446" y="0"/>
                  </a:lnTo>
                  <a:lnTo>
                    <a:pt x="245164" y="682"/>
                  </a:lnTo>
                  <a:lnTo>
                    <a:pt x="285784" y="2767"/>
                  </a:lnTo>
                  <a:lnTo>
                    <a:pt x="326291" y="6237"/>
                  </a:lnTo>
                  <a:lnTo>
                    <a:pt x="366667" y="11077"/>
                  </a:lnTo>
                  <a:lnTo>
                    <a:pt x="406895" y="17272"/>
                  </a:lnTo>
                  <a:lnTo>
                    <a:pt x="446959" y="24805"/>
                  </a:lnTo>
                  <a:lnTo>
                    <a:pt x="486841" y="33660"/>
                  </a:lnTo>
                  <a:lnTo>
                    <a:pt x="526525" y="43823"/>
                  </a:lnTo>
                  <a:lnTo>
                    <a:pt x="565994" y="55277"/>
                  </a:lnTo>
                  <a:lnTo>
                    <a:pt x="605230" y="68006"/>
                  </a:lnTo>
                  <a:lnTo>
                    <a:pt x="644217" y="81994"/>
                  </a:lnTo>
                  <a:lnTo>
                    <a:pt x="682938" y="97227"/>
                  </a:lnTo>
                  <a:lnTo>
                    <a:pt x="721376" y="113687"/>
                  </a:lnTo>
                  <a:lnTo>
                    <a:pt x="759514" y="131359"/>
                  </a:lnTo>
                  <a:lnTo>
                    <a:pt x="797335" y="150228"/>
                  </a:lnTo>
                  <a:lnTo>
                    <a:pt x="834823" y="170277"/>
                  </a:lnTo>
                  <a:lnTo>
                    <a:pt x="871959" y="191491"/>
                  </a:lnTo>
                  <a:lnTo>
                    <a:pt x="908728" y="213855"/>
                  </a:lnTo>
                  <a:lnTo>
                    <a:pt x="945112" y="237351"/>
                  </a:lnTo>
                  <a:lnTo>
                    <a:pt x="981095" y="261965"/>
                  </a:lnTo>
                  <a:lnTo>
                    <a:pt x="1016659" y="287680"/>
                  </a:lnTo>
                  <a:lnTo>
                    <a:pt x="1051788" y="314481"/>
                  </a:lnTo>
                  <a:lnTo>
                    <a:pt x="1086465" y="342353"/>
                  </a:lnTo>
                  <a:lnTo>
                    <a:pt x="1120672" y="371278"/>
                  </a:lnTo>
                  <a:lnTo>
                    <a:pt x="1154393" y="401243"/>
                  </a:lnTo>
                  <a:lnTo>
                    <a:pt x="1187612" y="432229"/>
                  </a:lnTo>
                  <a:lnTo>
                    <a:pt x="1220310" y="464223"/>
                  </a:lnTo>
                  <a:lnTo>
                    <a:pt x="1252471" y="497208"/>
                  </a:lnTo>
                  <a:lnTo>
                    <a:pt x="1284078" y="531168"/>
                  </a:lnTo>
                  <a:lnTo>
                    <a:pt x="1315115" y="566088"/>
                  </a:lnTo>
                  <a:lnTo>
                    <a:pt x="1345564" y="601951"/>
                  </a:lnTo>
                  <a:lnTo>
                    <a:pt x="1375408" y="638743"/>
                  </a:lnTo>
                  <a:lnTo>
                    <a:pt x="1404630" y="676447"/>
                  </a:lnTo>
                  <a:lnTo>
                    <a:pt x="1433214" y="715047"/>
                  </a:lnTo>
                  <a:lnTo>
                    <a:pt x="1461143" y="754527"/>
                  </a:lnTo>
                  <a:lnTo>
                    <a:pt x="1488399" y="794873"/>
                  </a:lnTo>
                  <a:lnTo>
                    <a:pt x="1514966" y="836067"/>
                  </a:lnTo>
                  <a:lnTo>
                    <a:pt x="1540827" y="878095"/>
                  </a:lnTo>
                  <a:lnTo>
                    <a:pt x="1565965" y="920940"/>
                  </a:lnTo>
                  <a:lnTo>
                    <a:pt x="1590362" y="964587"/>
                  </a:lnTo>
                  <a:lnTo>
                    <a:pt x="1614003" y="1009020"/>
                  </a:lnTo>
                  <a:lnTo>
                    <a:pt x="1636870" y="1054222"/>
                  </a:lnTo>
                  <a:lnTo>
                    <a:pt x="1658946" y="1100179"/>
                  </a:lnTo>
                  <a:lnTo>
                    <a:pt x="1680214" y="1146875"/>
                  </a:lnTo>
                  <a:lnTo>
                    <a:pt x="1700657" y="1194293"/>
                  </a:lnTo>
                  <a:lnTo>
                    <a:pt x="1720259" y="1242419"/>
                  </a:lnTo>
                  <a:lnTo>
                    <a:pt x="1739002" y="1291235"/>
                  </a:lnTo>
                  <a:lnTo>
                    <a:pt x="1756870" y="1340727"/>
                  </a:lnTo>
                  <a:lnTo>
                    <a:pt x="1773846" y="1390878"/>
                  </a:lnTo>
                  <a:lnTo>
                    <a:pt x="1789912" y="1441673"/>
                  </a:lnTo>
                  <a:lnTo>
                    <a:pt x="1805051" y="1493096"/>
                  </a:lnTo>
                  <a:lnTo>
                    <a:pt x="1819248" y="1545131"/>
                  </a:lnTo>
                  <a:lnTo>
                    <a:pt x="1832485" y="1597763"/>
                  </a:lnTo>
                  <a:lnTo>
                    <a:pt x="1844744" y="1650975"/>
                  </a:lnTo>
                  <a:lnTo>
                    <a:pt x="1856010" y="1704752"/>
                  </a:lnTo>
                  <a:lnTo>
                    <a:pt x="1866264" y="1759079"/>
                  </a:lnTo>
                </a:path>
              </a:pathLst>
            </a:custGeom>
            <a:ln w="126999">
              <a:solidFill>
                <a:srgbClr val="8063A1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15940" y="4962651"/>
              <a:ext cx="1983105" cy="1895475"/>
            </a:xfrm>
            <a:custGeom>
              <a:avLst/>
              <a:gdLst/>
              <a:ahLst/>
              <a:cxnLst/>
              <a:rect l="l" t="t" r="r" b="b"/>
              <a:pathLst>
                <a:path w="1983104" h="1895475">
                  <a:moveTo>
                    <a:pt x="991235" y="0"/>
                  </a:moveTo>
                  <a:lnTo>
                    <a:pt x="950381" y="1102"/>
                  </a:lnTo>
                  <a:lnTo>
                    <a:pt x="909948" y="4381"/>
                  </a:lnTo>
                  <a:lnTo>
                    <a:pt x="869966" y="9793"/>
                  </a:lnTo>
                  <a:lnTo>
                    <a:pt x="830469" y="17297"/>
                  </a:lnTo>
                  <a:lnTo>
                    <a:pt x="791487" y="26850"/>
                  </a:lnTo>
                  <a:lnTo>
                    <a:pt x="753053" y="38409"/>
                  </a:lnTo>
                  <a:lnTo>
                    <a:pt x="715199" y="51931"/>
                  </a:lnTo>
                  <a:lnTo>
                    <a:pt x="677956" y="67376"/>
                  </a:lnTo>
                  <a:lnTo>
                    <a:pt x="641356" y="84698"/>
                  </a:lnTo>
                  <a:lnTo>
                    <a:pt x="605432" y="103858"/>
                  </a:lnTo>
                  <a:lnTo>
                    <a:pt x="570215" y="124811"/>
                  </a:lnTo>
                  <a:lnTo>
                    <a:pt x="535738" y="147515"/>
                  </a:lnTo>
                  <a:lnTo>
                    <a:pt x="502031" y="171928"/>
                  </a:lnTo>
                  <a:lnTo>
                    <a:pt x="469127" y="198008"/>
                  </a:lnTo>
                  <a:lnTo>
                    <a:pt x="437058" y="225711"/>
                  </a:lnTo>
                  <a:lnTo>
                    <a:pt x="405856" y="254995"/>
                  </a:lnTo>
                  <a:lnTo>
                    <a:pt x="375552" y="285818"/>
                  </a:lnTo>
                  <a:lnTo>
                    <a:pt x="346180" y="318138"/>
                  </a:lnTo>
                  <a:lnTo>
                    <a:pt x="317769" y="351911"/>
                  </a:lnTo>
                  <a:lnTo>
                    <a:pt x="290353" y="387096"/>
                  </a:lnTo>
                  <a:lnTo>
                    <a:pt x="263964" y="423649"/>
                  </a:lnTo>
                  <a:lnTo>
                    <a:pt x="238632" y="461528"/>
                  </a:lnTo>
                  <a:lnTo>
                    <a:pt x="214391" y="500691"/>
                  </a:lnTo>
                  <a:lnTo>
                    <a:pt x="191272" y="541096"/>
                  </a:lnTo>
                  <a:lnTo>
                    <a:pt x="169306" y="582699"/>
                  </a:lnTo>
                  <a:lnTo>
                    <a:pt x="148527" y="625458"/>
                  </a:lnTo>
                  <a:lnTo>
                    <a:pt x="128965" y="669331"/>
                  </a:lnTo>
                  <a:lnTo>
                    <a:pt x="110653" y="714275"/>
                  </a:lnTo>
                  <a:lnTo>
                    <a:pt x="93623" y="760248"/>
                  </a:lnTo>
                  <a:lnTo>
                    <a:pt x="77906" y="807208"/>
                  </a:lnTo>
                  <a:lnTo>
                    <a:pt x="63535" y="855110"/>
                  </a:lnTo>
                  <a:lnTo>
                    <a:pt x="50540" y="903914"/>
                  </a:lnTo>
                  <a:lnTo>
                    <a:pt x="38955" y="953577"/>
                  </a:lnTo>
                  <a:lnTo>
                    <a:pt x="28812" y="1004056"/>
                  </a:lnTo>
                  <a:lnTo>
                    <a:pt x="20141" y="1055308"/>
                  </a:lnTo>
                  <a:lnTo>
                    <a:pt x="12975" y="1107292"/>
                  </a:lnTo>
                  <a:lnTo>
                    <a:pt x="7346" y="1159965"/>
                  </a:lnTo>
                  <a:lnTo>
                    <a:pt x="3286" y="1213283"/>
                  </a:lnTo>
                  <a:lnTo>
                    <a:pt x="826" y="1267205"/>
                  </a:lnTo>
                  <a:lnTo>
                    <a:pt x="0" y="1321689"/>
                  </a:lnTo>
                  <a:lnTo>
                    <a:pt x="828" y="1376168"/>
                  </a:lnTo>
                  <a:lnTo>
                    <a:pt x="3293" y="1430087"/>
                  </a:lnTo>
                  <a:lnTo>
                    <a:pt x="7362" y="1483403"/>
                  </a:lnTo>
                  <a:lnTo>
                    <a:pt x="13000" y="1536073"/>
                  </a:lnTo>
                  <a:lnTo>
                    <a:pt x="20177" y="1588055"/>
                  </a:lnTo>
                  <a:lnTo>
                    <a:pt x="28858" y="1639305"/>
                  </a:lnTo>
                  <a:lnTo>
                    <a:pt x="39011" y="1689783"/>
                  </a:lnTo>
                  <a:lnTo>
                    <a:pt x="50604" y="1739444"/>
                  </a:lnTo>
                  <a:lnTo>
                    <a:pt x="63604" y="1788247"/>
                  </a:lnTo>
                  <a:lnTo>
                    <a:pt x="77978" y="1836149"/>
                  </a:lnTo>
                  <a:lnTo>
                    <a:pt x="99313" y="1895348"/>
                  </a:lnTo>
                  <a:lnTo>
                    <a:pt x="1883283" y="1895348"/>
                  </a:lnTo>
                  <a:lnTo>
                    <a:pt x="1904618" y="1836149"/>
                  </a:lnTo>
                  <a:lnTo>
                    <a:pt x="1918992" y="1788247"/>
                  </a:lnTo>
                  <a:lnTo>
                    <a:pt x="1931992" y="1739444"/>
                  </a:lnTo>
                  <a:lnTo>
                    <a:pt x="1943585" y="1689783"/>
                  </a:lnTo>
                  <a:lnTo>
                    <a:pt x="1953738" y="1639305"/>
                  </a:lnTo>
                  <a:lnTo>
                    <a:pt x="1962419" y="1588055"/>
                  </a:lnTo>
                  <a:lnTo>
                    <a:pt x="1969596" y="1536073"/>
                  </a:lnTo>
                  <a:lnTo>
                    <a:pt x="1975234" y="1483403"/>
                  </a:lnTo>
                  <a:lnTo>
                    <a:pt x="1979303" y="1430087"/>
                  </a:lnTo>
                  <a:lnTo>
                    <a:pt x="1981768" y="1376168"/>
                  </a:lnTo>
                  <a:lnTo>
                    <a:pt x="1982597" y="1321689"/>
                  </a:lnTo>
                  <a:lnTo>
                    <a:pt x="1981770" y="1267205"/>
                  </a:lnTo>
                  <a:lnTo>
                    <a:pt x="1979310" y="1213283"/>
                  </a:lnTo>
                  <a:lnTo>
                    <a:pt x="1975250" y="1159965"/>
                  </a:lnTo>
                  <a:lnTo>
                    <a:pt x="1969621" y="1107292"/>
                  </a:lnTo>
                  <a:lnTo>
                    <a:pt x="1962455" y="1055308"/>
                  </a:lnTo>
                  <a:lnTo>
                    <a:pt x="1953784" y="1004056"/>
                  </a:lnTo>
                  <a:lnTo>
                    <a:pt x="1943640" y="953577"/>
                  </a:lnTo>
                  <a:lnTo>
                    <a:pt x="1932055" y="903914"/>
                  </a:lnTo>
                  <a:lnTo>
                    <a:pt x="1919060" y="855110"/>
                  </a:lnTo>
                  <a:lnTo>
                    <a:pt x="1904688" y="807208"/>
                  </a:lnTo>
                  <a:lnTo>
                    <a:pt x="1888970" y="760248"/>
                  </a:lnTo>
                  <a:lnTo>
                    <a:pt x="1871939" y="714275"/>
                  </a:lnTo>
                  <a:lnTo>
                    <a:pt x="1853626" y="669331"/>
                  </a:lnTo>
                  <a:lnTo>
                    <a:pt x="1834064" y="625458"/>
                  </a:lnTo>
                  <a:lnTo>
                    <a:pt x="1813283" y="582699"/>
                  </a:lnTo>
                  <a:lnTo>
                    <a:pt x="1791316" y="541096"/>
                  </a:lnTo>
                  <a:lnTo>
                    <a:pt x="1768195" y="500691"/>
                  </a:lnTo>
                  <a:lnTo>
                    <a:pt x="1743952" y="461528"/>
                  </a:lnTo>
                  <a:lnTo>
                    <a:pt x="1718619" y="423649"/>
                  </a:lnTo>
                  <a:lnTo>
                    <a:pt x="1692227" y="387095"/>
                  </a:lnTo>
                  <a:lnTo>
                    <a:pt x="1664808" y="351911"/>
                  </a:lnTo>
                  <a:lnTo>
                    <a:pt x="1636395" y="318138"/>
                  </a:lnTo>
                  <a:lnTo>
                    <a:pt x="1607019" y="285818"/>
                  </a:lnTo>
                  <a:lnTo>
                    <a:pt x="1576713" y="254995"/>
                  </a:lnTo>
                  <a:lnTo>
                    <a:pt x="1545507" y="225711"/>
                  </a:lnTo>
                  <a:lnTo>
                    <a:pt x="1513434" y="198008"/>
                  </a:lnTo>
                  <a:lnTo>
                    <a:pt x="1480526" y="171928"/>
                  </a:lnTo>
                  <a:lnTo>
                    <a:pt x="1446815" y="147515"/>
                  </a:lnTo>
                  <a:lnTo>
                    <a:pt x="1412332" y="124811"/>
                  </a:lnTo>
                  <a:lnTo>
                    <a:pt x="1377110" y="103858"/>
                  </a:lnTo>
                  <a:lnTo>
                    <a:pt x="1341180" y="84698"/>
                  </a:lnTo>
                  <a:lnTo>
                    <a:pt x="1304575" y="67376"/>
                  </a:lnTo>
                  <a:lnTo>
                    <a:pt x="1267326" y="51931"/>
                  </a:lnTo>
                  <a:lnTo>
                    <a:pt x="1229465" y="38409"/>
                  </a:lnTo>
                  <a:lnTo>
                    <a:pt x="1191024" y="26850"/>
                  </a:lnTo>
                  <a:lnTo>
                    <a:pt x="1152034" y="17297"/>
                  </a:lnTo>
                  <a:lnTo>
                    <a:pt x="1112529" y="9793"/>
                  </a:lnTo>
                  <a:lnTo>
                    <a:pt x="1072539" y="4381"/>
                  </a:lnTo>
                  <a:lnTo>
                    <a:pt x="1032097" y="1102"/>
                  </a:lnTo>
                  <a:lnTo>
                    <a:pt x="99123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8254110" y="4112133"/>
            <a:ext cx="890269" cy="1771650"/>
          </a:xfrm>
          <a:custGeom>
            <a:avLst/>
            <a:gdLst/>
            <a:ahLst/>
            <a:cxnLst/>
            <a:rect l="l" t="t" r="r" b="b"/>
            <a:pathLst>
              <a:path w="890270" h="1771650">
                <a:moveTo>
                  <a:pt x="889889" y="0"/>
                </a:moveTo>
                <a:lnTo>
                  <a:pt x="46482" y="0"/>
                </a:lnTo>
                <a:lnTo>
                  <a:pt x="28396" y="4859"/>
                </a:lnTo>
                <a:lnTo>
                  <a:pt x="13620" y="18113"/>
                </a:lnTo>
                <a:lnTo>
                  <a:pt x="3655" y="37772"/>
                </a:lnTo>
                <a:lnTo>
                  <a:pt x="0" y="61849"/>
                </a:lnTo>
                <a:lnTo>
                  <a:pt x="0" y="1709686"/>
                </a:lnTo>
                <a:lnTo>
                  <a:pt x="3655" y="1733783"/>
                </a:lnTo>
                <a:lnTo>
                  <a:pt x="13620" y="1753463"/>
                </a:lnTo>
                <a:lnTo>
                  <a:pt x="28396" y="1766733"/>
                </a:lnTo>
                <a:lnTo>
                  <a:pt x="46482" y="1771599"/>
                </a:lnTo>
                <a:lnTo>
                  <a:pt x="889889" y="1771599"/>
                </a:lnTo>
                <a:lnTo>
                  <a:pt x="889889" y="1647774"/>
                </a:lnTo>
                <a:lnTo>
                  <a:pt x="92964" y="1647774"/>
                </a:lnTo>
                <a:lnTo>
                  <a:pt x="92964" y="123825"/>
                </a:lnTo>
                <a:lnTo>
                  <a:pt x="889889" y="123825"/>
                </a:lnTo>
                <a:lnTo>
                  <a:pt x="889889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79545" y="284810"/>
            <a:ext cx="13138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Раздел</a:t>
            </a:r>
            <a:r>
              <a:rPr dirty="0" sz="2800" spc="-140"/>
              <a:t> </a:t>
            </a:r>
            <a:r>
              <a:rPr dirty="0" sz="2800" spc="-50"/>
              <a:t>3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339088" y="955929"/>
            <a:ext cx="6066790" cy="3893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7060">
              <a:lnSpc>
                <a:spcPct val="100000"/>
              </a:lnSpc>
              <a:spcBef>
                <a:spcPts val="95"/>
              </a:spcBef>
              <a:tabLst>
                <a:tab pos="4307840" algn="l"/>
              </a:tabLst>
            </a:pPr>
            <a:r>
              <a:rPr dirty="0" sz="2800" spc="-10" b="1" i="1">
                <a:latin typeface="Times New Roman"/>
                <a:cs typeface="Times New Roman"/>
              </a:rPr>
              <a:t>ПЕДАГОГИЧЕСКА</a:t>
            </a:r>
            <a:r>
              <a:rPr dirty="0" sz="2800" b="1" i="1">
                <a:latin typeface="Times New Roman"/>
                <a:cs typeface="Times New Roman"/>
              </a:rPr>
              <a:t>	</a:t>
            </a:r>
            <a:r>
              <a:rPr dirty="0" sz="2800" spc="-10" b="1" i="1">
                <a:latin typeface="Times New Roman"/>
                <a:cs typeface="Times New Roman"/>
              </a:rPr>
              <a:t>ДЕЙНОСТ</a:t>
            </a:r>
            <a:endParaRPr sz="2800">
              <a:latin typeface="Times New Roman"/>
              <a:cs typeface="Times New Roman"/>
            </a:endParaRPr>
          </a:p>
          <a:p>
            <a:pPr algn="ctr" marL="1678305" marR="1671955" indent="-3175">
              <a:lnSpc>
                <a:spcPct val="120000"/>
              </a:lnSpc>
              <a:spcBef>
                <a:spcPts val="2905"/>
              </a:spcBef>
            </a:pPr>
            <a:r>
              <a:rPr dirty="0" sz="1600" b="1" i="1">
                <a:latin typeface="Times New Roman"/>
                <a:cs typeface="Times New Roman"/>
              </a:rPr>
              <a:t>Учебна</a:t>
            </a:r>
            <a:r>
              <a:rPr dirty="0" sz="1600" spc="-7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2016/2017година </a:t>
            </a:r>
            <a:r>
              <a:rPr dirty="0" sz="1600" b="1" i="1">
                <a:latin typeface="Times New Roman"/>
                <a:cs typeface="Times New Roman"/>
              </a:rPr>
              <a:t>Класен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ръководител</a:t>
            </a:r>
            <a:r>
              <a:rPr dirty="0" sz="1600" spc="-1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1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клас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600">
              <a:latin typeface="Times New Roman"/>
              <a:cs typeface="Times New Roman"/>
            </a:endParaRPr>
          </a:p>
          <a:p>
            <a:pPr marL="1779905" indent="-182880">
              <a:lnSpc>
                <a:spcPct val="100000"/>
              </a:lnSpc>
              <a:buSzPct val="93750"/>
              <a:buFont typeface="Wingdings"/>
              <a:buChar char=""/>
              <a:tabLst>
                <a:tab pos="1779905" algn="l"/>
              </a:tabLst>
            </a:pPr>
            <a:r>
              <a:rPr dirty="0" sz="1600" b="1" i="1">
                <a:latin typeface="Times New Roman"/>
                <a:cs typeface="Times New Roman"/>
              </a:rPr>
              <a:t>Планиране</a:t>
            </a:r>
            <a:r>
              <a:rPr dirty="0" sz="1600" spc="-7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6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учебния</a:t>
            </a:r>
            <a:r>
              <a:rPr dirty="0" sz="1600" spc="-5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процес</a:t>
            </a:r>
            <a:endParaRPr sz="1600">
              <a:latin typeface="Times New Roman"/>
              <a:cs typeface="Times New Roman"/>
            </a:endParaRPr>
          </a:p>
          <a:p>
            <a:pPr algn="ctr" marL="180340" indent="-180340">
              <a:lnSpc>
                <a:spcPct val="100000"/>
              </a:lnSpc>
              <a:spcBef>
                <a:spcPts val="385"/>
              </a:spcBef>
              <a:buSzPct val="90625"/>
              <a:buFont typeface="Wingdings"/>
              <a:buChar char=""/>
              <a:tabLst>
                <a:tab pos="180340" algn="l"/>
              </a:tabLst>
            </a:pPr>
            <a:r>
              <a:rPr dirty="0" sz="1600" spc="-10" b="1" i="1">
                <a:latin typeface="Times New Roman"/>
                <a:cs typeface="Times New Roman"/>
              </a:rPr>
              <a:t>Провеждане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5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обучение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по</a:t>
            </a:r>
            <a:r>
              <a:rPr dirty="0" sz="1600" spc="-6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всички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учебни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предмети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включени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spc="-50" b="1" i="1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600" b="1" i="1">
                <a:latin typeface="Times New Roman"/>
                <a:cs typeface="Times New Roman"/>
              </a:rPr>
              <a:t>учебния</a:t>
            </a:r>
            <a:r>
              <a:rPr dirty="0" sz="1600" spc="-9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план.</a:t>
            </a:r>
            <a:endParaRPr sz="1600">
              <a:latin typeface="Times New Roman"/>
              <a:cs typeface="Times New Roman"/>
            </a:endParaRPr>
          </a:p>
          <a:p>
            <a:pPr lvl="1" marL="280035" marR="93345" indent="-182880">
              <a:lnSpc>
                <a:spcPct val="100000"/>
              </a:lnSpc>
              <a:spcBef>
                <a:spcPts val="384"/>
              </a:spcBef>
              <a:buSzPct val="93750"/>
              <a:buFont typeface="Wingdings"/>
              <a:buChar char=""/>
              <a:tabLst>
                <a:tab pos="2517140" algn="l"/>
              </a:tabLst>
            </a:pPr>
            <a:r>
              <a:rPr dirty="0" sz="1600" b="1" i="1">
                <a:latin typeface="Times New Roman"/>
                <a:cs typeface="Times New Roman"/>
              </a:rPr>
              <a:t>Изграждане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нови</a:t>
            </a:r>
            <a:r>
              <a:rPr dirty="0" sz="1600" spc="-5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знания,</a:t>
            </a:r>
            <a:r>
              <a:rPr dirty="0" sz="1600" spc="-5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умения,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отношения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и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ценности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spc="-50" b="1" i="1">
                <a:latin typeface="Times New Roman"/>
                <a:cs typeface="Times New Roman"/>
              </a:rPr>
              <a:t>у </a:t>
            </a:r>
            <a:r>
              <a:rPr dirty="0" sz="1600" spc="-50" b="1" i="1">
                <a:latin typeface="Times New Roman"/>
                <a:cs typeface="Times New Roman"/>
              </a:rPr>
              <a:t>	</a:t>
            </a:r>
            <a:r>
              <a:rPr dirty="0" sz="1600" spc="-10" b="1" i="1">
                <a:latin typeface="Times New Roman"/>
                <a:cs typeface="Times New Roman"/>
              </a:rPr>
              <a:t>учениците.</a:t>
            </a:r>
            <a:endParaRPr sz="1600">
              <a:latin typeface="Times New Roman"/>
              <a:cs typeface="Times New Roman"/>
            </a:endParaRPr>
          </a:p>
          <a:p>
            <a:pPr lvl="2" marL="419100" marR="233679" indent="-182880">
              <a:lnSpc>
                <a:spcPct val="100000"/>
              </a:lnSpc>
              <a:spcBef>
                <a:spcPts val="380"/>
              </a:spcBef>
              <a:buSzPct val="93750"/>
              <a:buFont typeface="Wingdings"/>
              <a:buChar char=""/>
              <a:tabLst>
                <a:tab pos="2517140" algn="l"/>
              </a:tabLst>
            </a:pPr>
            <a:r>
              <a:rPr dirty="0" sz="1600" spc="-10" b="1" i="1">
                <a:latin typeface="Times New Roman"/>
                <a:cs typeface="Times New Roman"/>
              </a:rPr>
              <a:t>Диагностика,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оценяване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и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отчитане</a:t>
            </a:r>
            <a:r>
              <a:rPr dirty="0" sz="1600" spc="-2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постиженията </a:t>
            </a:r>
            <a:r>
              <a:rPr dirty="0" sz="1600" spc="-25" b="1" i="1">
                <a:latin typeface="Times New Roman"/>
                <a:cs typeface="Times New Roman"/>
              </a:rPr>
              <a:t>на </a:t>
            </a:r>
            <a:r>
              <a:rPr dirty="0" sz="1600" spc="-25" b="1" i="1">
                <a:latin typeface="Times New Roman"/>
                <a:cs typeface="Times New Roman"/>
              </a:rPr>
              <a:t>	</a:t>
            </a:r>
            <a:r>
              <a:rPr dirty="0" sz="1600" spc="-10" b="1" i="1">
                <a:latin typeface="Times New Roman"/>
                <a:cs typeface="Times New Roman"/>
              </a:rPr>
              <a:t>учениците.</a:t>
            </a:r>
            <a:endParaRPr sz="1600">
              <a:latin typeface="Times New Roman"/>
              <a:cs typeface="Times New Roman"/>
            </a:endParaRPr>
          </a:p>
          <a:p>
            <a:pPr lvl="3" marL="1113790" indent="-182245">
              <a:lnSpc>
                <a:spcPct val="100000"/>
              </a:lnSpc>
              <a:spcBef>
                <a:spcPts val="385"/>
              </a:spcBef>
              <a:buSzPct val="93750"/>
              <a:buFont typeface="Wingdings"/>
              <a:buChar char=""/>
              <a:tabLst>
                <a:tab pos="1113790" algn="l"/>
              </a:tabLst>
            </a:pPr>
            <a:r>
              <a:rPr dirty="0" sz="1600" b="1" i="1">
                <a:latin typeface="Times New Roman"/>
                <a:cs typeface="Times New Roman"/>
              </a:rPr>
              <a:t>Опазване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живота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и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здравето</a:t>
            </a:r>
            <a:r>
              <a:rPr dirty="0" sz="1600" spc="-2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на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учениците.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4170" y="493394"/>
            <a:ext cx="4529201" cy="40043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377" rIns="0" bIns="0" rtlCol="0" vert="horz">
            <a:spAutoFit/>
          </a:bodyPr>
          <a:lstStyle/>
          <a:p>
            <a:pPr marL="1837055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92D050"/>
                </a:solidFill>
              </a:rPr>
              <a:t>Невероятни</a:t>
            </a:r>
            <a:r>
              <a:rPr dirty="0" spc="-130">
                <a:solidFill>
                  <a:srgbClr val="92D050"/>
                </a:solidFill>
              </a:rPr>
              <a:t> </a:t>
            </a:r>
            <a:r>
              <a:rPr dirty="0" spc="-10">
                <a:solidFill>
                  <a:srgbClr val="92D050"/>
                </a:solidFill>
              </a:rPr>
              <a:t>моменти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1412747"/>
            <a:ext cx="7922006" cy="3600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5246" y="5468823"/>
            <a:ext cx="37998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92D050"/>
                </a:solidFill>
                <a:latin typeface="Times New Roman"/>
                <a:cs typeface="Times New Roman"/>
              </a:rPr>
              <a:t>Моето</a:t>
            </a:r>
            <a:r>
              <a:rPr dirty="0" sz="2400" spc="-80" b="1" i="1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92D050"/>
                </a:solidFill>
                <a:latin typeface="Times New Roman"/>
                <a:cs typeface="Times New Roman"/>
              </a:rPr>
              <a:t>и</a:t>
            </a:r>
            <a:r>
              <a:rPr dirty="0" sz="2400" spc="-80" b="1" i="1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92D050"/>
                </a:solidFill>
                <a:latin typeface="Times New Roman"/>
                <a:cs typeface="Times New Roman"/>
              </a:rPr>
              <a:t>Тяхното</a:t>
            </a:r>
            <a:r>
              <a:rPr dirty="0" sz="2400" spc="450" b="1" i="1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 i="1">
                <a:solidFill>
                  <a:srgbClr val="92D050"/>
                </a:solidFill>
                <a:latin typeface="Times New Roman"/>
                <a:cs typeface="Times New Roman"/>
              </a:rPr>
              <a:t>начало</a:t>
            </a:r>
            <a:r>
              <a:rPr dirty="0" sz="2400" spc="-10" b="1">
                <a:solidFill>
                  <a:srgbClr val="92D050"/>
                </a:solidFill>
                <a:latin typeface="Times New Roman"/>
                <a:cs typeface="Times New Roman"/>
              </a:rPr>
              <a:t>...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4422"/>
            <a:ext cx="9144000" cy="4742180"/>
            <a:chOff x="0" y="74422"/>
            <a:chExt cx="9144000" cy="4742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32" y="74422"/>
              <a:ext cx="8352917" cy="44766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988623"/>
              <a:ext cx="9144000" cy="182759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678177" y="5024628"/>
            <a:ext cx="1270635" cy="296545"/>
            <a:chOff x="678177" y="5024628"/>
            <a:chExt cx="1270635" cy="29654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177" y="5024628"/>
              <a:ext cx="1210823" cy="2964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0542" y="5027929"/>
              <a:ext cx="1183055" cy="2677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3117" y="5181599"/>
              <a:ext cx="95317" cy="1318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2168" y="5184393"/>
              <a:ext cx="71374" cy="10350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011676" y="5088581"/>
            <a:ext cx="1301115" cy="180975"/>
            <a:chOff x="2011676" y="5088581"/>
            <a:chExt cx="1301115" cy="18097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11676" y="5088581"/>
              <a:ext cx="872497" cy="1807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13838" y="5091811"/>
              <a:ext cx="845058" cy="1512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18417" y="5088581"/>
              <a:ext cx="394052" cy="18070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925191" y="5096383"/>
              <a:ext cx="357505" cy="142240"/>
            </a:xfrm>
            <a:custGeom>
              <a:avLst/>
              <a:gdLst/>
              <a:ahLst/>
              <a:cxnLst/>
              <a:rect l="l" t="t" r="r" b="b"/>
              <a:pathLst>
                <a:path w="357504" h="142239">
                  <a:moveTo>
                    <a:pt x="340486" y="0"/>
                  </a:moveTo>
                  <a:lnTo>
                    <a:pt x="332231" y="0"/>
                  </a:lnTo>
                  <a:lnTo>
                    <a:pt x="319871" y="926"/>
                  </a:lnTo>
                  <a:lnTo>
                    <a:pt x="282956" y="14732"/>
                  </a:lnTo>
                  <a:lnTo>
                    <a:pt x="252059" y="42271"/>
                  </a:lnTo>
                  <a:lnTo>
                    <a:pt x="233664" y="78343"/>
                  </a:lnTo>
                  <a:lnTo>
                    <a:pt x="230213" y="103886"/>
                  </a:lnTo>
                  <a:lnTo>
                    <a:pt x="230719" y="110317"/>
                  </a:lnTo>
                  <a:lnTo>
                    <a:pt x="262508" y="141374"/>
                  </a:lnTo>
                  <a:lnTo>
                    <a:pt x="273938" y="142113"/>
                  </a:lnTo>
                  <a:lnTo>
                    <a:pt x="283608" y="141565"/>
                  </a:lnTo>
                  <a:lnTo>
                    <a:pt x="324993" y="122682"/>
                  </a:lnTo>
                  <a:lnTo>
                    <a:pt x="286257" y="122682"/>
                  </a:lnTo>
                  <a:lnTo>
                    <a:pt x="280415" y="120396"/>
                  </a:lnTo>
                  <a:lnTo>
                    <a:pt x="271779" y="111506"/>
                  </a:lnTo>
                  <a:lnTo>
                    <a:pt x="269702" y="105761"/>
                  </a:lnTo>
                  <a:lnTo>
                    <a:pt x="269620" y="93980"/>
                  </a:lnTo>
                  <a:lnTo>
                    <a:pt x="270128" y="88646"/>
                  </a:lnTo>
                  <a:lnTo>
                    <a:pt x="271017" y="82169"/>
                  </a:lnTo>
                  <a:lnTo>
                    <a:pt x="279707" y="81331"/>
                  </a:lnTo>
                  <a:lnTo>
                    <a:pt x="287480" y="80327"/>
                  </a:lnTo>
                  <a:lnTo>
                    <a:pt x="294324" y="79132"/>
                  </a:lnTo>
                  <a:lnTo>
                    <a:pt x="300227" y="77724"/>
                  </a:lnTo>
                  <a:lnTo>
                    <a:pt x="308133" y="75197"/>
                  </a:lnTo>
                  <a:lnTo>
                    <a:pt x="310070" y="74422"/>
                  </a:lnTo>
                  <a:lnTo>
                    <a:pt x="272414" y="74422"/>
                  </a:lnTo>
                  <a:lnTo>
                    <a:pt x="278179" y="57352"/>
                  </a:lnTo>
                  <a:lnTo>
                    <a:pt x="299592" y="19812"/>
                  </a:lnTo>
                  <a:lnTo>
                    <a:pt x="310895" y="9906"/>
                  </a:lnTo>
                  <a:lnTo>
                    <a:pt x="355345" y="9906"/>
                  </a:lnTo>
                  <a:lnTo>
                    <a:pt x="351028" y="5969"/>
                  </a:lnTo>
                  <a:lnTo>
                    <a:pt x="346836" y="2032"/>
                  </a:lnTo>
                  <a:lnTo>
                    <a:pt x="340486" y="0"/>
                  </a:lnTo>
                  <a:close/>
                </a:path>
                <a:path w="357504" h="142239">
                  <a:moveTo>
                    <a:pt x="338708" y="99949"/>
                  </a:moveTo>
                  <a:lnTo>
                    <a:pt x="300481" y="122682"/>
                  </a:lnTo>
                  <a:lnTo>
                    <a:pt x="324993" y="122682"/>
                  </a:lnTo>
                  <a:lnTo>
                    <a:pt x="326326" y="121618"/>
                  </a:lnTo>
                  <a:lnTo>
                    <a:pt x="334704" y="113508"/>
                  </a:lnTo>
                  <a:lnTo>
                    <a:pt x="343154" y="103886"/>
                  </a:lnTo>
                  <a:lnTo>
                    <a:pt x="338708" y="99949"/>
                  </a:lnTo>
                  <a:close/>
                </a:path>
                <a:path w="357504" h="142239">
                  <a:moveTo>
                    <a:pt x="355345" y="9906"/>
                  </a:moveTo>
                  <a:lnTo>
                    <a:pt x="318007" y="9906"/>
                  </a:lnTo>
                  <a:lnTo>
                    <a:pt x="320039" y="10668"/>
                  </a:lnTo>
                  <a:lnTo>
                    <a:pt x="321563" y="12192"/>
                  </a:lnTo>
                  <a:lnTo>
                    <a:pt x="323088" y="13843"/>
                  </a:lnTo>
                  <a:lnTo>
                    <a:pt x="323850" y="16002"/>
                  </a:lnTo>
                  <a:lnTo>
                    <a:pt x="323850" y="25273"/>
                  </a:lnTo>
                  <a:lnTo>
                    <a:pt x="322309" y="31908"/>
                  </a:lnTo>
                  <a:lnTo>
                    <a:pt x="322198" y="32385"/>
                  </a:lnTo>
                  <a:lnTo>
                    <a:pt x="318769" y="39878"/>
                  </a:lnTo>
                  <a:lnTo>
                    <a:pt x="315467" y="47371"/>
                  </a:lnTo>
                  <a:lnTo>
                    <a:pt x="311403" y="53594"/>
                  </a:lnTo>
                  <a:lnTo>
                    <a:pt x="306831" y="58420"/>
                  </a:lnTo>
                  <a:lnTo>
                    <a:pt x="302259" y="63373"/>
                  </a:lnTo>
                  <a:lnTo>
                    <a:pt x="297433" y="66929"/>
                  </a:lnTo>
                  <a:lnTo>
                    <a:pt x="292734" y="69215"/>
                  </a:lnTo>
                  <a:lnTo>
                    <a:pt x="287908" y="71374"/>
                  </a:lnTo>
                  <a:lnTo>
                    <a:pt x="281050" y="73152"/>
                  </a:lnTo>
                  <a:lnTo>
                    <a:pt x="272414" y="74422"/>
                  </a:lnTo>
                  <a:lnTo>
                    <a:pt x="310070" y="74422"/>
                  </a:lnTo>
                  <a:lnTo>
                    <a:pt x="346638" y="48783"/>
                  </a:lnTo>
                  <a:lnTo>
                    <a:pt x="357505" y="28194"/>
                  </a:lnTo>
                  <a:lnTo>
                    <a:pt x="357397" y="14732"/>
                  </a:lnTo>
                  <a:lnTo>
                    <a:pt x="355345" y="9906"/>
                  </a:lnTo>
                  <a:close/>
                </a:path>
                <a:path w="357504" h="142239">
                  <a:moveTo>
                    <a:pt x="20319" y="108966"/>
                  </a:moveTo>
                  <a:lnTo>
                    <a:pt x="11429" y="108966"/>
                  </a:lnTo>
                  <a:lnTo>
                    <a:pt x="7365" y="110744"/>
                  </a:lnTo>
                  <a:lnTo>
                    <a:pt x="1523" y="117856"/>
                  </a:lnTo>
                  <a:lnTo>
                    <a:pt x="0" y="121793"/>
                  </a:lnTo>
                  <a:lnTo>
                    <a:pt x="0" y="130683"/>
                  </a:lnTo>
                  <a:lnTo>
                    <a:pt x="1650" y="134620"/>
                  </a:lnTo>
                  <a:lnTo>
                    <a:pt x="4952" y="137668"/>
                  </a:lnTo>
                  <a:lnTo>
                    <a:pt x="8254" y="140589"/>
                  </a:lnTo>
                  <a:lnTo>
                    <a:pt x="12572" y="142113"/>
                  </a:lnTo>
                  <a:lnTo>
                    <a:pt x="25400" y="142113"/>
                  </a:lnTo>
                  <a:lnTo>
                    <a:pt x="47196" y="117856"/>
                  </a:lnTo>
                  <a:lnTo>
                    <a:pt x="32346" y="117856"/>
                  </a:lnTo>
                  <a:lnTo>
                    <a:pt x="29971" y="116459"/>
                  </a:lnTo>
                  <a:lnTo>
                    <a:pt x="27304" y="114046"/>
                  </a:lnTo>
                  <a:lnTo>
                    <a:pt x="24002" y="110744"/>
                  </a:lnTo>
                  <a:lnTo>
                    <a:pt x="24149" y="110744"/>
                  </a:lnTo>
                  <a:lnTo>
                    <a:pt x="20319" y="108966"/>
                  </a:lnTo>
                  <a:close/>
                </a:path>
                <a:path w="357504" h="142239">
                  <a:moveTo>
                    <a:pt x="113266" y="22606"/>
                  </a:moveTo>
                  <a:lnTo>
                    <a:pt x="77469" y="22606"/>
                  </a:lnTo>
                  <a:lnTo>
                    <a:pt x="85608" y="136906"/>
                  </a:lnTo>
                  <a:lnTo>
                    <a:pt x="85662" y="137668"/>
                  </a:lnTo>
                  <a:lnTo>
                    <a:pt x="85761" y="139065"/>
                  </a:lnTo>
                  <a:lnTo>
                    <a:pt x="85861" y="140462"/>
                  </a:lnTo>
                  <a:lnTo>
                    <a:pt x="85978" y="142113"/>
                  </a:lnTo>
                  <a:lnTo>
                    <a:pt x="91693" y="142113"/>
                  </a:lnTo>
                  <a:lnTo>
                    <a:pt x="128133" y="87884"/>
                  </a:lnTo>
                  <a:lnTo>
                    <a:pt x="117982" y="87884"/>
                  </a:lnTo>
                  <a:lnTo>
                    <a:pt x="113266" y="22606"/>
                  </a:lnTo>
                  <a:close/>
                </a:path>
                <a:path w="357504" h="142239">
                  <a:moveTo>
                    <a:pt x="204237" y="30226"/>
                  </a:moveTo>
                  <a:lnTo>
                    <a:pt x="166877" y="30226"/>
                  </a:lnTo>
                  <a:lnTo>
                    <a:pt x="143001" y="113665"/>
                  </a:lnTo>
                  <a:lnTo>
                    <a:pt x="141731" y="119888"/>
                  </a:lnTo>
                  <a:lnTo>
                    <a:pt x="141731" y="129159"/>
                  </a:lnTo>
                  <a:lnTo>
                    <a:pt x="143382" y="133477"/>
                  </a:lnTo>
                  <a:lnTo>
                    <a:pt x="146811" y="136906"/>
                  </a:lnTo>
                  <a:lnTo>
                    <a:pt x="150113" y="140462"/>
                  </a:lnTo>
                  <a:lnTo>
                    <a:pt x="154812" y="142113"/>
                  </a:lnTo>
                  <a:lnTo>
                    <a:pt x="160781" y="142113"/>
                  </a:lnTo>
                  <a:lnTo>
                    <a:pt x="173190" y="139803"/>
                  </a:lnTo>
                  <a:lnTo>
                    <a:pt x="185086" y="132873"/>
                  </a:lnTo>
                  <a:lnTo>
                    <a:pt x="196482" y="121324"/>
                  </a:lnTo>
                  <a:lnTo>
                    <a:pt x="181261" y="121324"/>
                  </a:lnTo>
                  <a:lnTo>
                    <a:pt x="180085" y="119888"/>
                  </a:lnTo>
                  <a:lnTo>
                    <a:pt x="180085" y="114935"/>
                  </a:lnTo>
                  <a:lnTo>
                    <a:pt x="181043" y="110744"/>
                  </a:lnTo>
                  <a:lnTo>
                    <a:pt x="181145" y="110301"/>
                  </a:lnTo>
                  <a:lnTo>
                    <a:pt x="183133" y="103759"/>
                  </a:lnTo>
                  <a:lnTo>
                    <a:pt x="204237" y="30226"/>
                  </a:lnTo>
                  <a:close/>
                </a:path>
                <a:path w="357504" h="142239">
                  <a:moveTo>
                    <a:pt x="201802" y="101727"/>
                  </a:moveTo>
                  <a:lnTo>
                    <a:pt x="195710" y="110301"/>
                  </a:lnTo>
                  <a:lnTo>
                    <a:pt x="190541" y="116459"/>
                  </a:lnTo>
                  <a:lnTo>
                    <a:pt x="186479" y="120068"/>
                  </a:lnTo>
                  <a:lnTo>
                    <a:pt x="183287" y="121324"/>
                  </a:lnTo>
                  <a:lnTo>
                    <a:pt x="196482" y="121324"/>
                  </a:lnTo>
                  <a:lnTo>
                    <a:pt x="207390" y="105156"/>
                  </a:lnTo>
                  <a:lnTo>
                    <a:pt x="201802" y="101727"/>
                  </a:lnTo>
                  <a:close/>
                </a:path>
                <a:path w="357504" h="142239">
                  <a:moveTo>
                    <a:pt x="111632" y="0"/>
                  </a:moveTo>
                  <a:lnTo>
                    <a:pt x="105028" y="0"/>
                  </a:lnTo>
                  <a:lnTo>
                    <a:pt x="53339" y="9144"/>
                  </a:lnTo>
                  <a:lnTo>
                    <a:pt x="51688" y="14605"/>
                  </a:lnTo>
                  <a:lnTo>
                    <a:pt x="58165" y="15367"/>
                  </a:lnTo>
                  <a:lnTo>
                    <a:pt x="62356" y="16510"/>
                  </a:lnTo>
                  <a:lnTo>
                    <a:pt x="64007" y="18288"/>
                  </a:lnTo>
                  <a:lnTo>
                    <a:pt x="65658" y="19939"/>
                  </a:lnTo>
                  <a:lnTo>
                    <a:pt x="66547" y="22352"/>
                  </a:lnTo>
                  <a:lnTo>
                    <a:pt x="66547" y="27813"/>
                  </a:lnTo>
                  <a:lnTo>
                    <a:pt x="65531" y="32385"/>
                  </a:lnTo>
                  <a:lnTo>
                    <a:pt x="63626" y="38989"/>
                  </a:lnTo>
                  <a:lnTo>
                    <a:pt x="47751" y="90932"/>
                  </a:lnTo>
                  <a:lnTo>
                    <a:pt x="44562" y="101727"/>
                  </a:lnTo>
                  <a:lnTo>
                    <a:pt x="36048" y="117856"/>
                  </a:lnTo>
                  <a:lnTo>
                    <a:pt x="47196" y="117856"/>
                  </a:lnTo>
                  <a:lnTo>
                    <a:pt x="51188" y="108124"/>
                  </a:lnTo>
                  <a:lnTo>
                    <a:pt x="55498" y="95123"/>
                  </a:lnTo>
                  <a:lnTo>
                    <a:pt x="77469" y="22606"/>
                  </a:lnTo>
                  <a:lnTo>
                    <a:pt x="113266" y="22606"/>
                  </a:lnTo>
                  <a:lnTo>
                    <a:pt x="111632" y="0"/>
                  </a:lnTo>
                  <a:close/>
                </a:path>
                <a:path w="357504" h="142239">
                  <a:moveTo>
                    <a:pt x="211708" y="4191"/>
                  </a:moveTo>
                  <a:lnTo>
                    <a:pt x="174497" y="4191"/>
                  </a:lnTo>
                  <a:lnTo>
                    <a:pt x="117982" y="87884"/>
                  </a:lnTo>
                  <a:lnTo>
                    <a:pt x="128133" y="87884"/>
                  </a:lnTo>
                  <a:lnTo>
                    <a:pt x="166877" y="30226"/>
                  </a:lnTo>
                  <a:lnTo>
                    <a:pt x="204237" y="30226"/>
                  </a:lnTo>
                  <a:lnTo>
                    <a:pt x="211708" y="4191"/>
                  </a:lnTo>
                  <a:close/>
                </a:path>
              </a:pathLst>
            </a:custGeom>
            <a:solidFill>
              <a:srgbClr val="9389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20619" y="5091811"/>
              <a:ext cx="366649" cy="15125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932045" y="5143627"/>
            <a:ext cx="328485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0235" indent="-59753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111111"/>
              <a:buFont typeface="Wingdings"/>
              <a:buChar char=""/>
              <a:tabLst>
                <a:tab pos="610235" algn="l"/>
              </a:tabLst>
            </a:pP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Моите</a:t>
            </a:r>
            <a:r>
              <a:rPr dirty="0" sz="1800" spc="-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приятели</a:t>
            </a:r>
            <a:r>
              <a:rPr dirty="0" sz="1800" spc="-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dirty="0" sz="1800" spc="-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колеги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3605" y="5417805"/>
            <a:ext cx="1649730" cy="241935"/>
            <a:chOff x="673605" y="5417805"/>
            <a:chExt cx="1649730" cy="24193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3605" y="5417805"/>
              <a:ext cx="1649734" cy="2415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5779" y="5420994"/>
              <a:ext cx="1622158" cy="21231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389578" y="5417765"/>
            <a:ext cx="185420" cy="180975"/>
            <a:chOff x="2389578" y="5417765"/>
            <a:chExt cx="185420" cy="180975"/>
          </a:xfrm>
        </p:grpSpPr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9578" y="5417765"/>
              <a:ext cx="185272" cy="18070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92425" y="5420994"/>
              <a:ext cx="156464" cy="15125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636647" y="5352541"/>
            <a:ext cx="1732280" cy="246379"/>
            <a:chOff x="2636647" y="5352541"/>
            <a:chExt cx="1732280" cy="246379"/>
          </a:xfrm>
        </p:grpSpPr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38032" y="5353731"/>
              <a:ext cx="1730519" cy="2447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36647" y="5352541"/>
              <a:ext cx="1706499" cy="2197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1777" y="472405"/>
            <a:ext cx="1268730" cy="295275"/>
            <a:chOff x="301777" y="472405"/>
            <a:chExt cx="1268730" cy="295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270" y="472405"/>
              <a:ext cx="1206254" cy="2949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777" y="474980"/>
              <a:ext cx="1182979" cy="2677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165" y="632434"/>
              <a:ext cx="95317" cy="127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3454" y="631444"/>
              <a:ext cx="71247" cy="103505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15328" y="865528"/>
            <a:ext cx="1299845" cy="179705"/>
            <a:chOff x="315328" y="865528"/>
            <a:chExt cx="1299845" cy="17970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952" y="865528"/>
              <a:ext cx="869500" cy="1792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328" y="868044"/>
              <a:ext cx="845057" cy="1512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9174" y="865528"/>
              <a:ext cx="395529" cy="1792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26654" y="872616"/>
              <a:ext cx="357505" cy="142240"/>
            </a:xfrm>
            <a:custGeom>
              <a:avLst/>
              <a:gdLst/>
              <a:ahLst/>
              <a:cxnLst/>
              <a:rect l="l" t="t" r="r" b="b"/>
              <a:pathLst>
                <a:path w="357505" h="142240">
                  <a:moveTo>
                    <a:pt x="340525" y="0"/>
                  </a:moveTo>
                  <a:lnTo>
                    <a:pt x="332143" y="0"/>
                  </a:lnTo>
                  <a:lnTo>
                    <a:pt x="319837" y="908"/>
                  </a:lnTo>
                  <a:lnTo>
                    <a:pt x="282808" y="14859"/>
                  </a:lnTo>
                  <a:lnTo>
                    <a:pt x="252025" y="42253"/>
                  </a:lnTo>
                  <a:lnTo>
                    <a:pt x="233622" y="78232"/>
                  </a:lnTo>
                  <a:lnTo>
                    <a:pt x="230134" y="103886"/>
                  </a:lnTo>
                  <a:lnTo>
                    <a:pt x="230630" y="110208"/>
                  </a:lnTo>
                  <a:lnTo>
                    <a:pt x="262527" y="141372"/>
                  </a:lnTo>
                  <a:lnTo>
                    <a:pt x="273977" y="142112"/>
                  </a:lnTo>
                  <a:lnTo>
                    <a:pt x="283573" y="141565"/>
                  </a:lnTo>
                  <a:lnTo>
                    <a:pt x="325072" y="122555"/>
                  </a:lnTo>
                  <a:lnTo>
                    <a:pt x="286296" y="122555"/>
                  </a:lnTo>
                  <a:lnTo>
                    <a:pt x="280454" y="120396"/>
                  </a:lnTo>
                  <a:lnTo>
                    <a:pt x="276136" y="115950"/>
                  </a:lnTo>
                  <a:lnTo>
                    <a:pt x="271818" y="111379"/>
                  </a:lnTo>
                  <a:lnTo>
                    <a:pt x="269702" y="105654"/>
                  </a:lnTo>
                  <a:lnTo>
                    <a:pt x="269659" y="93853"/>
                  </a:lnTo>
                  <a:lnTo>
                    <a:pt x="270167" y="88519"/>
                  </a:lnTo>
                  <a:lnTo>
                    <a:pt x="271056" y="82169"/>
                  </a:lnTo>
                  <a:lnTo>
                    <a:pt x="279725" y="81311"/>
                  </a:lnTo>
                  <a:lnTo>
                    <a:pt x="287454" y="80264"/>
                  </a:lnTo>
                  <a:lnTo>
                    <a:pt x="294255" y="79025"/>
                  </a:lnTo>
                  <a:lnTo>
                    <a:pt x="300139" y="77597"/>
                  </a:lnTo>
                  <a:lnTo>
                    <a:pt x="308044" y="75144"/>
                  </a:lnTo>
                  <a:lnTo>
                    <a:pt x="309870" y="74422"/>
                  </a:lnTo>
                  <a:lnTo>
                    <a:pt x="272326" y="74422"/>
                  </a:lnTo>
                  <a:lnTo>
                    <a:pt x="278110" y="57298"/>
                  </a:lnTo>
                  <a:lnTo>
                    <a:pt x="299631" y="19812"/>
                  </a:lnTo>
                  <a:lnTo>
                    <a:pt x="310724" y="9906"/>
                  </a:lnTo>
                  <a:lnTo>
                    <a:pt x="355384" y="9906"/>
                  </a:lnTo>
                  <a:lnTo>
                    <a:pt x="351066" y="5969"/>
                  </a:lnTo>
                  <a:lnTo>
                    <a:pt x="346748" y="1905"/>
                  </a:lnTo>
                  <a:lnTo>
                    <a:pt x="340525" y="0"/>
                  </a:lnTo>
                  <a:close/>
                </a:path>
                <a:path w="357505" h="142240">
                  <a:moveTo>
                    <a:pt x="338747" y="99822"/>
                  </a:moveTo>
                  <a:lnTo>
                    <a:pt x="300393" y="122555"/>
                  </a:lnTo>
                  <a:lnTo>
                    <a:pt x="325072" y="122555"/>
                  </a:lnTo>
                  <a:lnTo>
                    <a:pt x="326301" y="121570"/>
                  </a:lnTo>
                  <a:lnTo>
                    <a:pt x="334687" y="113454"/>
                  </a:lnTo>
                  <a:lnTo>
                    <a:pt x="343192" y="103886"/>
                  </a:lnTo>
                  <a:lnTo>
                    <a:pt x="338747" y="99822"/>
                  </a:lnTo>
                  <a:close/>
                </a:path>
                <a:path w="357505" h="142240">
                  <a:moveTo>
                    <a:pt x="355384" y="9906"/>
                  </a:moveTo>
                  <a:lnTo>
                    <a:pt x="318363" y="9906"/>
                  </a:lnTo>
                  <a:lnTo>
                    <a:pt x="319951" y="10541"/>
                  </a:lnTo>
                  <a:lnTo>
                    <a:pt x="321475" y="12192"/>
                  </a:lnTo>
                  <a:lnTo>
                    <a:pt x="323126" y="13716"/>
                  </a:lnTo>
                  <a:lnTo>
                    <a:pt x="323888" y="16002"/>
                  </a:lnTo>
                  <a:lnTo>
                    <a:pt x="323888" y="25273"/>
                  </a:lnTo>
                  <a:lnTo>
                    <a:pt x="322211" y="31861"/>
                  </a:lnTo>
                  <a:lnTo>
                    <a:pt x="322110" y="32258"/>
                  </a:lnTo>
                  <a:lnTo>
                    <a:pt x="297472" y="66929"/>
                  </a:lnTo>
                  <a:lnTo>
                    <a:pt x="292646" y="69087"/>
                  </a:lnTo>
                  <a:lnTo>
                    <a:pt x="287820" y="71374"/>
                  </a:lnTo>
                  <a:lnTo>
                    <a:pt x="281089" y="73152"/>
                  </a:lnTo>
                  <a:lnTo>
                    <a:pt x="272326" y="74422"/>
                  </a:lnTo>
                  <a:lnTo>
                    <a:pt x="309870" y="74422"/>
                  </a:lnTo>
                  <a:lnTo>
                    <a:pt x="346621" y="48730"/>
                  </a:lnTo>
                  <a:lnTo>
                    <a:pt x="357416" y="28194"/>
                  </a:lnTo>
                  <a:lnTo>
                    <a:pt x="357416" y="14859"/>
                  </a:lnTo>
                  <a:lnTo>
                    <a:pt x="355384" y="9906"/>
                  </a:lnTo>
                  <a:close/>
                </a:path>
                <a:path w="357505" h="142240">
                  <a:moveTo>
                    <a:pt x="20345" y="108966"/>
                  </a:moveTo>
                  <a:lnTo>
                    <a:pt x="11417" y="108966"/>
                  </a:lnTo>
                  <a:lnTo>
                    <a:pt x="7327" y="110744"/>
                  </a:lnTo>
                  <a:lnTo>
                    <a:pt x="1473" y="117856"/>
                  </a:lnTo>
                  <a:lnTo>
                    <a:pt x="0" y="121666"/>
                  </a:lnTo>
                  <a:lnTo>
                    <a:pt x="0" y="130683"/>
                  </a:lnTo>
                  <a:lnTo>
                    <a:pt x="1638" y="134493"/>
                  </a:lnTo>
                  <a:lnTo>
                    <a:pt x="8191" y="140588"/>
                  </a:lnTo>
                  <a:lnTo>
                    <a:pt x="12560" y="142112"/>
                  </a:lnTo>
                  <a:lnTo>
                    <a:pt x="25349" y="142112"/>
                  </a:lnTo>
                  <a:lnTo>
                    <a:pt x="47183" y="117856"/>
                  </a:lnTo>
                  <a:lnTo>
                    <a:pt x="32379" y="117856"/>
                  </a:lnTo>
                  <a:lnTo>
                    <a:pt x="29921" y="116459"/>
                  </a:lnTo>
                  <a:lnTo>
                    <a:pt x="27241" y="113919"/>
                  </a:lnTo>
                  <a:lnTo>
                    <a:pt x="23993" y="110744"/>
                  </a:lnTo>
                  <a:lnTo>
                    <a:pt x="24133" y="110744"/>
                  </a:lnTo>
                  <a:lnTo>
                    <a:pt x="20345" y="108966"/>
                  </a:lnTo>
                  <a:close/>
                </a:path>
                <a:path w="357505" h="142240">
                  <a:moveTo>
                    <a:pt x="113306" y="22606"/>
                  </a:moveTo>
                  <a:lnTo>
                    <a:pt x="77381" y="22606"/>
                  </a:lnTo>
                  <a:lnTo>
                    <a:pt x="85787" y="138937"/>
                  </a:lnTo>
                  <a:lnTo>
                    <a:pt x="85906" y="140588"/>
                  </a:lnTo>
                  <a:lnTo>
                    <a:pt x="86017" y="142112"/>
                  </a:lnTo>
                  <a:lnTo>
                    <a:pt x="91732" y="142112"/>
                  </a:lnTo>
                  <a:lnTo>
                    <a:pt x="128195" y="87757"/>
                  </a:lnTo>
                  <a:lnTo>
                    <a:pt x="118021" y="87757"/>
                  </a:lnTo>
                  <a:lnTo>
                    <a:pt x="113306" y="22606"/>
                  </a:lnTo>
                  <a:close/>
                </a:path>
                <a:path w="357505" h="142240">
                  <a:moveTo>
                    <a:pt x="204148" y="30225"/>
                  </a:moveTo>
                  <a:lnTo>
                    <a:pt x="166789" y="30225"/>
                  </a:lnTo>
                  <a:lnTo>
                    <a:pt x="145453" y="105029"/>
                  </a:lnTo>
                  <a:lnTo>
                    <a:pt x="142913" y="113537"/>
                  </a:lnTo>
                  <a:lnTo>
                    <a:pt x="141643" y="119887"/>
                  </a:lnTo>
                  <a:lnTo>
                    <a:pt x="141643" y="129032"/>
                  </a:lnTo>
                  <a:lnTo>
                    <a:pt x="143421" y="133477"/>
                  </a:lnTo>
                  <a:lnTo>
                    <a:pt x="146723" y="136906"/>
                  </a:lnTo>
                  <a:lnTo>
                    <a:pt x="150152" y="140335"/>
                  </a:lnTo>
                  <a:lnTo>
                    <a:pt x="154724" y="142112"/>
                  </a:lnTo>
                  <a:lnTo>
                    <a:pt x="160693" y="142112"/>
                  </a:lnTo>
                  <a:lnTo>
                    <a:pt x="173101" y="139801"/>
                  </a:lnTo>
                  <a:lnTo>
                    <a:pt x="184997" y="132857"/>
                  </a:lnTo>
                  <a:lnTo>
                    <a:pt x="196380" y="121285"/>
                  </a:lnTo>
                  <a:lnTo>
                    <a:pt x="181140" y="121285"/>
                  </a:lnTo>
                  <a:lnTo>
                    <a:pt x="180240" y="120048"/>
                  </a:lnTo>
                  <a:lnTo>
                    <a:pt x="180124" y="114808"/>
                  </a:lnTo>
                  <a:lnTo>
                    <a:pt x="181223" y="110194"/>
                  </a:lnTo>
                  <a:lnTo>
                    <a:pt x="183555" y="101981"/>
                  </a:lnTo>
                  <a:lnTo>
                    <a:pt x="204148" y="30225"/>
                  </a:lnTo>
                  <a:close/>
                </a:path>
                <a:path w="357505" h="142240">
                  <a:moveTo>
                    <a:pt x="201841" y="101600"/>
                  </a:moveTo>
                  <a:lnTo>
                    <a:pt x="183299" y="121285"/>
                  </a:lnTo>
                  <a:lnTo>
                    <a:pt x="196384" y="121285"/>
                  </a:lnTo>
                  <a:lnTo>
                    <a:pt x="207302" y="105029"/>
                  </a:lnTo>
                  <a:lnTo>
                    <a:pt x="201841" y="101600"/>
                  </a:lnTo>
                  <a:close/>
                </a:path>
                <a:path w="357505" h="142240">
                  <a:moveTo>
                    <a:pt x="111671" y="0"/>
                  </a:moveTo>
                  <a:lnTo>
                    <a:pt x="105067" y="0"/>
                  </a:lnTo>
                  <a:lnTo>
                    <a:pt x="53251" y="9017"/>
                  </a:lnTo>
                  <a:lnTo>
                    <a:pt x="51600" y="14605"/>
                  </a:lnTo>
                  <a:lnTo>
                    <a:pt x="58204" y="15240"/>
                  </a:lnTo>
                  <a:lnTo>
                    <a:pt x="62268" y="16510"/>
                  </a:lnTo>
                  <a:lnTo>
                    <a:pt x="64046" y="18161"/>
                  </a:lnTo>
                  <a:lnTo>
                    <a:pt x="65697" y="19938"/>
                  </a:lnTo>
                  <a:lnTo>
                    <a:pt x="66586" y="22225"/>
                  </a:lnTo>
                  <a:lnTo>
                    <a:pt x="66586" y="27686"/>
                  </a:lnTo>
                  <a:lnTo>
                    <a:pt x="47790" y="90932"/>
                  </a:lnTo>
                  <a:lnTo>
                    <a:pt x="35975" y="117856"/>
                  </a:lnTo>
                  <a:lnTo>
                    <a:pt x="47183" y="117856"/>
                  </a:lnTo>
                  <a:lnTo>
                    <a:pt x="51208" y="108124"/>
                  </a:lnTo>
                  <a:lnTo>
                    <a:pt x="55537" y="95123"/>
                  </a:lnTo>
                  <a:lnTo>
                    <a:pt x="77381" y="22606"/>
                  </a:lnTo>
                  <a:lnTo>
                    <a:pt x="113306" y="22606"/>
                  </a:lnTo>
                  <a:lnTo>
                    <a:pt x="111671" y="0"/>
                  </a:lnTo>
                  <a:close/>
                </a:path>
                <a:path w="357505" h="142240">
                  <a:moveTo>
                    <a:pt x="211620" y="4191"/>
                  </a:moveTo>
                  <a:lnTo>
                    <a:pt x="174409" y="4191"/>
                  </a:lnTo>
                  <a:lnTo>
                    <a:pt x="118021" y="87757"/>
                  </a:lnTo>
                  <a:lnTo>
                    <a:pt x="128195" y="87757"/>
                  </a:lnTo>
                  <a:lnTo>
                    <a:pt x="166789" y="30225"/>
                  </a:lnTo>
                  <a:lnTo>
                    <a:pt x="204148" y="30225"/>
                  </a:lnTo>
                  <a:lnTo>
                    <a:pt x="211620" y="4191"/>
                  </a:lnTo>
                  <a:close/>
                </a:path>
              </a:pathLst>
            </a:custGeom>
            <a:solidFill>
              <a:srgbClr val="9389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2082" y="868044"/>
              <a:ext cx="366560" cy="151257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0" y="1134897"/>
            <a:ext cx="96520" cy="654050"/>
          </a:xfrm>
          <a:custGeom>
            <a:avLst/>
            <a:gdLst/>
            <a:ahLst/>
            <a:cxnLst/>
            <a:rect l="l" t="t" r="r" b="b"/>
            <a:pathLst>
              <a:path w="96520" h="654050">
                <a:moveTo>
                  <a:pt x="96012" y="0"/>
                </a:moveTo>
                <a:lnTo>
                  <a:pt x="0" y="0"/>
                </a:lnTo>
                <a:lnTo>
                  <a:pt x="0" y="653897"/>
                </a:lnTo>
                <a:lnTo>
                  <a:pt x="96012" y="653897"/>
                </a:lnTo>
                <a:lnTo>
                  <a:pt x="96012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297014" y="1194774"/>
            <a:ext cx="1647189" cy="240665"/>
            <a:chOff x="297014" y="1194774"/>
            <a:chExt cx="1647189" cy="24066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699" y="1194774"/>
              <a:ext cx="1645164" cy="2401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7014" y="1197229"/>
              <a:ext cx="1622082" cy="21221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013711" y="1194712"/>
            <a:ext cx="182245" cy="179705"/>
            <a:chOff x="2013711" y="1194712"/>
            <a:chExt cx="182245" cy="17970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14621" y="1194712"/>
              <a:ext cx="180753" cy="1792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13711" y="1197229"/>
              <a:ext cx="156464" cy="151257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16982" y="1457960"/>
            <a:ext cx="1734185" cy="245745"/>
            <a:chOff x="316982" y="1457960"/>
            <a:chExt cx="1734185" cy="245745"/>
          </a:xfrm>
        </p:grpSpPr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6982" y="1459846"/>
              <a:ext cx="1733569" cy="24329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9341" y="1457960"/>
              <a:ext cx="1706435" cy="219710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2225675" y="730250"/>
            <a:ext cx="13970" cy="1463040"/>
          </a:xfrm>
          <a:custGeom>
            <a:avLst/>
            <a:gdLst/>
            <a:ahLst/>
            <a:cxnLst/>
            <a:rect l="l" t="t" r="r" b="b"/>
            <a:pathLst>
              <a:path w="13969" h="1463039">
                <a:moveTo>
                  <a:pt x="13716" y="0"/>
                </a:moveTo>
                <a:lnTo>
                  <a:pt x="0" y="0"/>
                </a:lnTo>
                <a:lnTo>
                  <a:pt x="0" y="1463039"/>
                </a:lnTo>
                <a:lnTo>
                  <a:pt x="13716" y="1463039"/>
                </a:lnTo>
                <a:lnTo>
                  <a:pt x="1371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560701" y="490473"/>
            <a:ext cx="3068320" cy="781050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299085" marR="5080" indent="-287020">
              <a:lnSpc>
                <a:spcPts val="1730"/>
              </a:lnSpc>
              <a:spcBef>
                <a:spcPts val="310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z="1600" b="1" i="1">
                <a:latin typeface="Times New Roman"/>
                <a:cs typeface="Times New Roman"/>
              </a:rPr>
              <a:t>Имам</a:t>
            </a:r>
            <a:r>
              <a:rPr dirty="0" sz="1600" spc="-4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чудесно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семейство </a:t>
            </a:r>
            <a:r>
              <a:rPr dirty="0" sz="1600" b="1" i="1">
                <a:latin typeface="Times New Roman"/>
                <a:cs typeface="Times New Roman"/>
              </a:rPr>
              <a:t>с</a:t>
            </a:r>
            <a:r>
              <a:rPr dirty="0" sz="1600" spc="-60" b="1" i="1">
                <a:latin typeface="Times New Roman"/>
                <a:cs typeface="Times New Roman"/>
              </a:rPr>
              <a:t> </a:t>
            </a:r>
            <a:r>
              <a:rPr dirty="0" sz="1600" spc="-25" b="1" i="1">
                <a:latin typeface="Times New Roman"/>
                <a:cs typeface="Times New Roman"/>
              </a:rPr>
              <a:t>две </a:t>
            </a:r>
            <a:r>
              <a:rPr dirty="0" sz="1600" b="1" i="1">
                <a:latin typeface="Times New Roman"/>
                <a:cs typeface="Times New Roman"/>
              </a:rPr>
              <a:t>прекрасни</a:t>
            </a:r>
            <a:r>
              <a:rPr dirty="0" sz="1600" spc="-8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момичета:</a:t>
            </a:r>
            <a:endParaRPr sz="1600">
              <a:latin typeface="Times New Roman"/>
              <a:cs typeface="Times New Roman"/>
            </a:endParaRPr>
          </a:p>
          <a:p>
            <a:pPr marL="512445">
              <a:lnSpc>
                <a:spcPct val="100000"/>
              </a:lnSpc>
              <a:spcBef>
                <a:spcPts val="355"/>
              </a:spcBef>
            </a:pPr>
            <a:r>
              <a:rPr dirty="0" sz="16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Габриела</a:t>
            </a:r>
            <a:r>
              <a:rPr dirty="0" sz="1600" spc="-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b="1" i="1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dirty="0" sz="1600" spc="-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 i="1">
                <a:solidFill>
                  <a:srgbClr val="FF0000"/>
                </a:solidFill>
                <a:latin typeface="Times New Roman"/>
                <a:cs typeface="Times New Roman"/>
              </a:rPr>
              <a:t>Ния.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4937" y="2276853"/>
            <a:ext cx="4665599" cy="458109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909692" y="908748"/>
            <a:ext cx="3540251" cy="57798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697"/>
            <a:ext cx="9144000" cy="6845300"/>
            <a:chOff x="0" y="12697"/>
            <a:chExt cx="9144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7"/>
              <a:ext cx="91440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608" y="5260847"/>
              <a:ext cx="1413510" cy="34975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354" y="5267959"/>
              <a:ext cx="1373251" cy="3103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4149" y="5451302"/>
              <a:ext cx="109025" cy="1455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62683" y="5450204"/>
              <a:ext cx="81661" cy="119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47088" y="5335536"/>
              <a:ext cx="1026413" cy="21410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55342" y="5342382"/>
              <a:ext cx="985393" cy="1747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07792" y="5335536"/>
              <a:ext cx="467118" cy="21410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20619" y="5346953"/>
              <a:ext cx="417195" cy="165735"/>
            </a:xfrm>
            <a:custGeom>
              <a:avLst/>
              <a:gdLst/>
              <a:ahLst/>
              <a:cxnLst/>
              <a:rect l="l" t="t" r="r" b="b"/>
              <a:pathLst>
                <a:path w="417195" h="165735">
                  <a:moveTo>
                    <a:pt x="397382" y="0"/>
                  </a:moveTo>
                  <a:lnTo>
                    <a:pt x="387604" y="0"/>
                  </a:lnTo>
                  <a:lnTo>
                    <a:pt x="373243" y="1071"/>
                  </a:lnTo>
                  <a:lnTo>
                    <a:pt x="330326" y="17145"/>
                  </a:lnTo>
                  <a:lnTo>
                    <a:pt x="294268" y="49238"/>
                  </a:lnTo>
                  <a:lnTo>
                    <a:pt x="272843" y="91233"/>
                  </a:lnTo>
                  <a:lnTo>
                    <a:pt x="268731" y="119634"/>
                  </a:lnTo>
                  <a:lnTo>
                    <a:pt x="269422" y="128494"/>
                  </a:lnTo>
                  <a:lnTo>
                    <a:pt x="295306" y="162163"/>
                  </a:lnTo>
                  <a:lnTo>
                    <a:pt x="319786" y="165608"/>
                  </a:lnTo>
                  <a:lnTo>
                    <a:pt x="330975" y="164965"/>
                  </a:lnTo>
                  <a:lnTo>
                    <a:pt x="371123" y="149391"/>
                  </a:lnTo>
                  <a:lnTo>
                    <a:pt x="334136" y="142875"/>
                  </a:lnTo>
                  <a:lnTo>
                    <a:pt x="327406" y="140335"/>
                  </a:lnTo>
                  <a:lnTo>
                    <a:pt x="322325" y="135128"/>
                  </a:lnTo>
                  <a:lnTo>
                    <a:pt x="317373" y="129921"/>
                  </a:lnTo>
                  <a:lnTo>
                    <a:pt x="314926" y="123191"/>
                  </a:lnTo>
                  <a:lnTo>
                    <a:pt x="314832" y="109474"/>
                  </a:lnTo>
                  <a:lnTo>
                    <a:pt x="315341" y="103251"/>
                  </a:lnTo>
                  <a:lnTo>
                    <a:pt x="316356" y="95758"/>
                  </a:lnTo>
                  <a:lnTo>
                    <a:pt x="326479" y="94783"/>
                  </a:lnTo>
                  <a:lnTo>
                    <a:pt x="335518" y="93583"/>
                  </a:lnTo>
                  <a:lnTo>
                    <a:pt x="343485" y="92168"/>
                  </a:lnTo>
                  <a:lnTo>
                    <a:pt x="350393" y="90551"/>
                  </a:lnTo>
                  <a:lnTo>
                    <a:pt x="359588" y="87616"/>
                  </a:lnTo>
                  <a:lnTo>
                    <a:pt x="361778" y="86741"/>
                  </a:lnTo>
                  <a:lnTo>
                    <a:pt x="317881" y="86741"/>
                  </a:lnTo>
                  <a:lnTo>
                    <a:pt x="324645" y="66833"/>
                  </a:lnTo>
                  <a:lnTo>
                    <a:pt x="349631" y="23114"/>
                  </a:lnTo>
                  <a:lnTo>
                    <a:pt x="362839" y="11430"/>
                  </a:lnTo>
                  <a:lnTo>
                    <a:pt x="414513" y="11430"/>
                  </a:lnTo>
                  <a:lnTo>
                    <a:pt x="409575" y="6985"/>
                  </a:lnTo>
                  <a:lnTo>
                    <a:pt x="404621" y="2286"/>
                  </a:lnTo>
                  <a:lnTo>
                    <a:pt x="397382" y="0"/>
                  </a:lnTo>
                  <a:close/>
                </a:path>
                <a:path w="417195" h="165735">
                  <a:moveTo>
                    <a:pt x="395223" y="116332"/>
                  </a:moveTo>
                  <a:lnTo>
                    <a:pt x="358775" y="140970"/>
                  </a:lnTo>
                  <a:lnTo>
                    <a:pt x="350646" y="142875"/>
                  </a:lnTo>
                  <a:lnTo>
                    <a:pt x="379289" y="142875"/>
                  </a:lnTo>
                  <a:lnTo>
                    <a:pt x="380761" y="141700"/>
                  </a:lnTo>
                  <a:lnTo>
                    <a:pt x="390519" y="132246"/>
                  </a:lnTo>
                  <a:lnTo>
                    <a:pt x="400431" y="121031"/>
                  </a:lnTo>
                  <a:lnTo>
                    <a:pt x="395223" y="116332"/>
                  </a:lnTo>
                  <a:close/>
                </a:path>
                <a:path w="417195" h="165735">
                  <a:moveTo>
                    <a:pt x="414513" y="11430"/>
                  </a:moveTo>
                  <a:lnTo>
                    <a:pt x="371094" y="11430"/>
                  </a:lnTo>
                  <a:lnTo>
                    <a:pt x="373380" y="12446"/>
                  </a:lnTo>
                  <a:lnTo>
                    <a:pt x="377063" y="16129"/>
                  </a:lnTo>
                  <a:lnTo>
                    <a:pt x="377952" y="18669"/>
                  </a:lnTo>
                  <a:lnTo>
                    <a:pt x="377952" y="29464"/>
                  </a:lnTo>
                  <a:lnTo>
                    <a:pt x="358013" y="68072"/>
                  </a:lnTo>
                  <a:lnTo>
                    <a:pt x="341630" y="80518"/>
                  </a:lnTo>
                  <a:lnTo>
                    <a:pt x="335915" y="83185"/>
                  </a:lnTo>
                  <a:lnTo>
                    <a:pt x="328041" y="85217"/>
                  </a:lnTo>
                  <a:lnTo>
                    <a:pt x="317881" y="86741"/>
                  </a:lnTo>
                  <a:lnTo>
                    <a:pt x="361778" y="86741"/>
                  </a:lnTo>
                  <a:lnTo>
                    <a:pt x="398478" y="63801"/>
                  </a:lnTo>
                  <a:lnTo>
                    <a:pt x="417068" y="24511"/>
                  </a:lnTo>
                  <a:lnTo>
                    <a:pt x="416963" y="17145"/>
                  </a:lnTo>
                  <a:lnTo>
                    <a:pt x="414655" y="11557"/>
                  </a:lnTo>
                  <a:lnTo>
                    <a:pt x="414513" y="11430"/>
                  </a:lnTo>
                  <a:close/>
                </a:path>
                <a:path w="417195" h="165735">
                  <a:moveTo>
                    <a:pt x="23749" y="126873"/>
                  </a:moveTo>
                  <a:lnTo>
                    <a:pt x="13335" y="126873"/>
                  </a:lnTo>
                  <a:lnTo>
                    <a:pt x="8508" y="129032"/>
                  </a:lnTo>
                  <a:lnTo>
                    <a:pt x="5206" y="133223"/>
                  </a:lnTo>
                  <a:lnTo>
                    <a:pt x="1885" y="137160"/>
                  </a:lnTo>
                  <a:lnTo>
                    <a:pt x="1778" y="137287"/>
                  </a:lnTo>
                  <a:lnTo>
                    <a:pt x="0" y="141859"/>
                  </a:lnTo>
                  <a:lnTo>
                    <a:pt x="0" y="152273"/>
                  </a:lnTo>
                  <a:lnTo>
                    <a:pt x="1905" y="156845"/>
                  </a:lnTo>
                  <a:lnTo>
                    <a:pt x="5714" y="160274"/>
                  </a:lnTo>
                  <a:lnTo>
                    <a:pt x="9525" y="163830"/>
                  </a:lnTo>
                  <a:lnTo>
                    <a:pt x="14605" y="165608"/>
                  </a:lnTo>
                  <a:lnTo>
                    <a:pt x="21081" y="165608"/>
                  </a:lnTo>
                  <a:lnTo>
                    <a:pt x="54578" y="138366"/>
                  </a:lnTo>
                  <a:lnTo>
                    <a:pt x="55077" y="137160"/>
                  </a:lnTo>
                  <a:lnTo>
                    <a:pt x="37464" y="137160"/>
                  </a:lnTo>
                  <a:lnTo>
                    <a:pt x="34925" y="135763"/>
                  </a:lnTo>
                  <a:lnTo>
                    <a:pt x="31750" y="132842"/>
                  </a:lnTo>
                  <a:lnTo>
                    <a:pt x="27812" y="128905"/>
                  </a:lnTo>
                  <a:lnTo>
                    <a:pt x="23749" y="126873"/>
                  </a:lnTo>
                  <a:close/>
                </a:path>
                <a:path w="417195" h="165735">
                  <a:moveTo>
                    <a:pt x="131981" y="26416"/>
                  </a:moveTo>
                  <a:lnTo>
                    <a:pt x="90169" y="26416"/>
                  </a:lnTo>
                  <a:lnTo>
                    <a:pt x="100008" y="162915"/>
                  </a:lnTo>
                  <a:lnTo>
                    <a:pt x="100056" y="163576"/>
                  </a:lnTo>
                  <a:lnTo>
                    <a:pt x="100153" y="164921"/>
                  </a:lnTo>
                  <a:lnTo>
                    <a:pt x="100203" y="165608"/>
                  </a:lnTo>
                  <a:lnTo>
                    <a:pt x="106806" y="165608"/>
                  </a:lnTo>
                  <a:lnTo>
                    <a:pt x="149299" y="102362"/>
                  </a:lnTo>
                  <a:lnTo>
                    <a:pt x="137541" y="102362"/>
                  </a:lnTo>
                  <a:lnTo>
                    <a:pt x="131981" y="26416"/>
                  </a:lnTo>
                  <a:close/>
                </a:path>
                <a:path w="417195" h="165735">
                  <a:moveTo>
                    <a:pt x="237933" y="35179"/>
                  </a:moveTo>
                  <a:lnTo>
                    <a:pt x="194437" y="35179"/>
                  </a:lnTo>
                  <a:lnTo>
                    <a:pt x="169540" y="121999"/>
                  </a:lnTo>
                  <a:lnTo>
                    <a:pt x="166497" y="132334"/>
                  </a:lnTo>
                  <a:lnTo>
                    <a:pt x="165100" y="139700"/>
                  </a:lnTo>
                  <a:lnTo>
                    <a:pt x="165100" y="150368"/>
                  </a:lnTo>
                  <a:lnTo>
                    <a:pt x="167005" y="155448"/>
                  </a:lnTo>
                  <a:lnTo>
                    <a:pt x="174879" y="163576"/>
                  </a:lnTo>
                  <a:lnTo>
                    <a:pt x="180339" y="165608"/>
                  </a:lnTo>
                  <a:lnTo>
                    <a:pt x="187325" y="165608"/>
                  </a:lnTo>
                  <a:lnTo>
                    <a:pt x="201781" y="162915"/>
                  </a:lnTo>
                  <a:lnTo>
                    <a:pt x="215630" y="154828"/>
                  </a:lnTo>
                  <a:lnTo>
                    <a:pt x="228870" y="141351"/>
                  </a:lnTo>
                  <a:lnTo>
                    <a:pt x="211074" y="141351"/>
                  </a:lnTo>
                  <a:lnTo>
                    <a:pt x="209804" y="139700"/>
                  </a:lnTo>
                  <a:lnTo>
                    <a:pt x="209804" y="133858"/>
                  </a:lnTo>
                  <a:lnTo>
                    <a:pt x="210889" y="129032"/>
                  </a:lnTo>
                  <a:lnTo>
                    <a:pt x="210947" y="128778"/>
                  </a:lnTo>
                  <a:lnTo>
                    <a:pt x="213360" y="120904"/>
                  </a:lnTo>
                  <a:lnTo>
                    <a:pt x="237933" y="35179"/>
                  </a:lnTo>
                  <a:close/>
                </a:path>
                <a:path w="417195" h="165735">
                  <a:moveTo>
                    <a:pt x="235204" y="118491"/>
                  </a:moveTo>
                  <a:lnTo>
                    <a:pt x="213613" y="141351"/>
                  </a:lnTo>
                  <a:lnTo>
                    <a:pt x="228874" y="141351"/>
                  </a:lnTo>
                  <a:lnTo>
                    <a:pt x="241554" y="122428"/>
                  </a:lnTo>
                  <a:lnTo>
                    <a:pt x="235204" y="118491"/>
                  </a:lnTo>
                  <a:close/>
                </a:path>
                <a:path w="417195" h="165735">
                  <a:moveTo>
                    <a:pt x="130048" y="0"/>
                  </a:moveTo>
                  <a:lnTo>
                    <a:pt x="122428" y="0"/>
                  </a:lnTo>
                  <a:lnTo>
                    <a:pt x="62103" y="10541"/>
                  </a:lnTo>
                  <a:lnTo>
                    <a:pt x="60198" y="17018"/>
                  </a:lnTo>
                  <a:lnTo>
                    <a:pt x="67818" y="17780"/>
                  </a:lnTo>
                  <a:lnTo>
                    <a:pt x="72643" y="19177"/>
                  </a:lnTo>
                  <a:lnTo>
                    <a:pt x="74549" y="21209"/>
                  </a:lnTo>
                  <a:lnTo>
                    <a:pt x="76581" y="23241"/>
                  </a:lnTo>
                  <a:lnTo>
                    <a:pt x="77597" y="25908"/>
                  </a:lnTo>
                  <a:lnTo>
                    <a:pt x="77597" y="32385"/>
                  </a:lnTo>
                  <a:lnTo>
                    <a:pt x="76326" y="37719"/>
                  </a:lnTo>
                  <a:lnTo>
                    <a:pt x="55753" y="105918"/>
                  </a:lnTo>
                  <a:lnTo>
                    <a:pt x="42163" y="137160"/>
                  </a:lnTo>
                  <a:lnTo>
                    <a:pt x="55077" y="137160"/>
                  </a:lnTo>
                  <a:lnTo>
                    <a:pt x="59697" y="125987"/>
                  </a:lnTo>
                  <a:lnTo>
                    <a:pt x="64769" y="110871"/>
                  </a:lnTo>
                  <a:lnTo>
                    <a:pt x="90169" y="26416"/>
                  </a:lnTo>
                  <a:lnTo>
                    <a:pt x="131981" y="26416"/>
                  </a:lnTo>
                  <a:lnTo>
                    <a:pt x="130048" y="0"/>
                  </a:lnTo>
                  <a:close/>
                </a:path>
                <a:path w="417195" h="165735">
                  <a:moveTo>
                    <a:pt x="246633" y="4826"/>
                  </a:moveTo>
                  <a:lnTo>
                    <a:pt x="203200" y="4826"/>
                  </a:lnTo>
                  <a:lnTo>
                    <a:pt x="137541" y="102362"/>
                  </a:lnTo>
                  <a:lnTo>
                    <a:pt x="149299" y="102362"/>
                  </a:lnTo>
                  <a:lnTo>
                    <a:pt x="194437" y="35179"/>
                  </a:lnTo>
                  <a:lnTo>
                    <a:pt x="237933" y="35179"/>
                  </a:lnTo>
                  <a:lnTo>
                    <a:pt x="246633" y="4826"/>
                  </a:lnTo>
                  <a:close/>
                </a:path>
              </a:pathLst>
            </a:custGeom>
            <a:solidFill>
              <a:srgbClr val="93895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4779" y="5342382"/>
              <a:ext cx="157480" cy="17475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20619" y="5346953"/>
              <a:ext cx="247015" cy="165735"/>
            </a:xfrm>
            <a:custGeom>
              <a:avLst/>
              <a:gdLst/>
              <a:ahLst/>
              <a:cxnLst/>
              <a:rect l="l" t="t" r="r" b="b"/>
              <a:pathLst>
                <a:path w="247014" h="165735">
                  <a:moveTo>
                    <a:pt x="122428" y="0"/>
                  </a:moveTo>
                  <a:lnTo>
                    <a:pt x="130048" y="0"/>
                  </a:lnTo>
                  <a:lnTo>
                    <a:pt x="137541" y="102362"/>
                  </a:lnTo>
                  <a:lnTo>
                    <a:pt x="203200" y="4826"/>
                  </a:lnTo>
                  <a:lnTo>
                    <a:pt x="246633" y="4826"/>
                  </a:lnTo>
                  <a:lnTo>
                    <a:pt x="213360" y="120904"/>
                  </a:lnTo>
                  <a:lnTo>
                    <a:pt x="210947" y="128778"/>
                  </a:lnTo>
                  <a:lnTo>
                    <a:pt x="209804" y="133858"/>
                  </a:lnTo>
                  <a:lnTo>
                    <a:pt x="209804" y="136271"/>
                  </a:lnTo>
                  <a:lnTo>
                    <a:pt x="209804" y="139700"/>
                  </a:lnTo>
                  <a:lnTo>
                    <a:pt x="211074" y="141351"/>
                  </a:lnTo>
                  <a:lnTo>
                    <a:pt x="213613" y="141351"/>
                  </a:lnTo>
                  <a:lnTo>
                    <a:pt x="217255" y="139922"/>
                  </a:lnTo>
                  <a:lnTo>
                    <a:pt x="222075" y="135636"/>
                  </a:lnTo>
                  <a:lnTo>
                    <a:pt x="228062" y="128492"/>
                  </a:lnTo>
                  <a:lnTo>
                    <a:pt x="235204" y="118491"/>
                  </a:lnTo>
                  <a:lnTo>
                    <a:pt x="241554" y="122428"/>
                  </a:lnTo>
                  <a:lnTo>
                    <a:pt x="228883" y="141337"/>
                  </a:lnTo>
                  <a:lnTo>
                    <a:pt x="215630" y="154828"/>
                  </a:lnTo>
                  <a:lnTo>
                    <a:pt x="201781" y="162915"/>
                  </a:lnTo>
                  <a:lnTo>
                    <a:pt x="187325" y="165608"/>
                  </a:lnTo>
                  <a:lnTo>
                    <a:pt x="180339" y="165608"/>
                  </a:lnTo>
                  <a:lnTo>
                    <a:pt x="174879" y="163576"/>
                  </a:lnTo>
                  <a:lnTo>
                    <a:pt x="170942" y="159512"/>
                  </a:lnTo>
                  <a:lnTo>
                    <a:pt x="167005" y="155448"/>
                  </a:lnTo>
                  <a:lnTo>
                    <a:pt x="165100" y="150368"/>
                  </a:lnTo>
                  <a:lnTo>
                    <a:pt x="165100" y="144272"/>
                  </a:lnTo>
                  <a:lnTo>
                    <a:pt x="165100" y="139700"/>
                  </a:lnTo>
                  <a:lnTo>
                    <a:pt x="166497" y="132334"/>
                  </a:lnTo>
                  <a:lnTo>
                    <a:pt x="169418" y="122428"/>
                  </a:lnTo>
                  <a:lnTo>
                    <a:pt x="194437" y="35179"/>
                  </a:lnTo>
                  <a:lnTo>
                    <a:pt x="106806" y="165608"/>
                  </a:lnTo>
                  <a:lnTo>
                    <a:pt x="100203" y="165608"/>
                  </a:lnTo>
                  <a:lnTo>
                    <a:pt x="90169" y="26416"/>
                  </a:lnTo>
                  <a:lnTo>
                    <a:pt x="64769" y="110871"/>
                  </a:lnTo>
                  <a:lnTo>
                    <a:pt x="49410" y="147982"/>
                  </a:lnTo>
                  <a:lnTo>
                    <a:pt x="21081" y="165608"/>
                  </a:lnTo>
                  <a:lnTo>
                    <a:pt x="14605" y="165608"/>
                  </a:lnTo>
                  <a:lnTo>
                    <a:pt x="9525" y="163830"/>
                  </a:lnTo>
                  <a:lnTo>
                    <a:pt x="5714" y="160274"/>
                  </a:lnTo>
                  <a:lnTo>
                    <a:pt x="1905" y="156845"/>
                  </a:lnTo>
                  <a:lnTo>
                    <a:pt x="0" y="152273"/>
                  </a:lnTo>
                  <a:lnTo>
                    <a:pt x="0" y="146685"/>
                  </a:lnTo>
                  <a:lnTo>
                    <a:pt x="0" y="141859"/>
                  </a:lnTo>
                  <a:lnTo>
                    <a:pt x="1778" y="137287"/>
                  </a:lnTo>
                  <a:lnTo>
                    <a:pt x="5206" y="133223"/>
                  </a:lnTo>
                  <a:lnTo>
                    <a:pt x="8508" y="129032"/>
                  </a:lnTo>
                  <a:lnTo>
                    <a:pt x="13335" y="126873"/>
                  </a:lnTo>
                  <a:lnTo>
                    <a:pt x="19431" y="126873"/>
                  </a:lnTo>
                  <a:lnTo>
                    <a:pt x="23749" y="126873"/>
                  </a:lnTo>
                  <a:lnTo>
                    <a:pt x="27812" y="128905"/>
                  </a:lnTo>
                  <a:lnTo>
                    <a:pt x="31750" y="132842"/>
                  </a:lnTo>
                  <a:lnTo>
                    <a:pt x="34925" y="135763"/>
                  </a:lnTo>
                  <a:lnTo>
                    <a:pt x="37464" y="137160"/>
                  </a:lnTo>
                  <a:lnTo>
                    <a:pt x="39624" y="137160"/>
                  </a:lnTo>
                  <a:lnTo>
                    <a:pt x="42163" y="137160"/>
                  </a:lnTo>
                  <a:lnTo>
                    <a:pt x="74041" y="45466"/>
                  </a:lnTo>
                  <a:lnTo>
                    <a:pt x="77597" y="32385"/>
                  </a:lnTo>
                  <a:lnTo>
                    <a:pt x="77597" y="29337"/>
                  </a:lnTo>
                  <a:lnTo>
                    <a:pt x="77597" y="25908"/>
                  </a:lnTo>
                  <a:lnTo>
                    <a:pt x="76581" y="23241"/>
                  </a:lnTo>
                  <a:lnTo>
                    <a:pt x="74549" y="21209"/>
                  </a:lnTo>
                  <a:lnTo>
                    <a:pt x="72643" y="19177"/>
                  </a:lnTo>
                  <a:lnTo>
                    <a:pt x="67818" y="17780"/>
                  </a:lnTo>
                  <a:lnTo>
                    <a:pt x="60198" y="17018"/>
                  </a:lnTo>
                  <a:lnTo>
                    <a:pt x="62103" y="10541"/>
                  </a:lnTo>
                  <a:lnTo>
                    <a:pt x="122428" y="0"/>
                  </a:lnTo>
                  <a:close/>
                </a:path>
              </a:pathLst>
            </a:custGeom>
            <a:ln w="9144">
              <a:solidFill>
                <a:srgbClr val="766E5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96996" y="5335523"/>
              <a:ext cx="1933194" cy="2857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5251" y="5342382"/>
              <a:ext cx="1892681" cy="245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05550" y="5340092"/>
              <a:ext cx="211241" cy="2049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8040" y="5342382"/>
              <a:ext cx="180721" cy="1747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3943" y="5638800"/>
              <a:ext cx="2032254" cy="2948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0814" y="5646686"/>
              <a:ext cx="1993125" cy="25448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28624" y="6308547"/>
            <a:ext cx="27190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0585" indent="-85788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"/>
              <a:tabLst>
                <a:tab pos="870585" algn="l"/>
              </a:tabLst>
            </a:pP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Моите</a:t>
            </a:r>
            <a:r>
              <a:rPr dirty="0" sz="1800" spc="38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 i="1">
                <a:solidFill>
                  <a:srgbClr val="FF0000"/>
                </a:solidFill>
                <a:latin typeface="Times New Roman"/>
                <a:cs typeface="Times New Roman"/>
              </a:rPr>
              <a:t>ученици...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3" y="0"/>
            <a:ext cx="9144000" cy="4194810"/>
            <a:chOff x="3" y="0"/>
            <a:chExt cx="9144000" cy="41948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" y="0"/>
              <a:ext cx="4571992" cy="4194701"/>
            </a:xfrm>
            <a:prstGeom prst="rect">
              <a:avLst/>
            </a:prstGeom>
          </p:spPr>
        </p:pic>
        <p:pic>
          <p:nvPicPr>
            <p:cNvPr id="9" name="object 9" descr="DSC06012.JP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4892" y="0"/>
              <a:ext cx="4629107" cy="4186157"/>
            </a:xfrm>
            <a:prstGeom prst="rect">
              <a:avLst/>
            </a:prstGeom>
          </p:spPr>
        </p:pic>
      </p:grpSp>
      <p:grpSp>
        <p:nvGrpSpPr>
          <p:cNvPr id="2" name="object 2"/>
          <p:cNvGrpSpPr/>
          <p:nvPr/>
        </p:nvGrpSpPr>
        <p:grpSpPr>
          <a:xfrm>
            <a:off x="1831788" y="4506467"/>
            <a:ext cx="5219065" cy="1007110"/>
            <a:chOff x="1831788" y="4506467"/>
            <a:chExt cx="5219065" cy="1007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1788" y="4788863"/>
              <a:ext cx="2898011" cy="4372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9139" y="4506467"/>
              <a:ext cx="2501645" cy="100660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832864" y="4625085"/>
            <a:ext cx="49187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 i="1">
                <a:latin typeface="Times New Roman"/>
                <a:cs typeface="Times New Roman"/>
              </a:rPr>
              <a:t>Неповторими</a:t>
            </a:r>
            <a:r>
              <a:rPr dirty="0" sz="3600" spc="-210" b="1" i="1">
                <a:latin typeface="Times New Roman"/>
                <a:cs typeface="Times New Roman"/>
              </a:rPr>
              <a:t> </a:t>
            </a:r>
            <a:r>
              <a:rPr dirty="0" sz="3600" spc="-10" b="1" i="1">
                <a:latin typeface="Times New Roman"/>
                <a:cs typeface="Times New Roman"/>
              </a:rPr>
              <a:t>моменти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16160" y="5570314"/>
            <a:ext cx="2512060" cy="69850"/>
            <a:chOff x="3316160" y="5570314"/>
            <a:chExt cx="2512060" cy="69850"/>
          </a:xfrm>
        </p:grpSpPr>
        <p:sp>
          <p:nvSpPr>
            <p:cNvPr id="11" name="object 11"/>
            <p:cNvSpPr/>
            <p:nvPr/>
          </p:nvSpPr>
          <p:spPr>
            <a:xfrm>
              <a:off x="3336670" y="5591827"/>
              <a:ext cx="2470785" cy="36830"/>
            </a:xfrm>
            <a:custGeom>
              <a:avLst/>
              <a:gdLst/>
              <a:ahLst/>
              <a:cxnLst/>
              <a:rect l="l" t="t" r="r" b="b"/>
              <a:pathLst>
                <a:path w="2470785" h="36829">
                  <a:moveTo>
                    <a:pt x="856307" y="8"/>
                  </a:moveTo>
                  <a:lnTo>
                    <a:pt x="810587" y="0"/>
                  </a:lnTo>
                  <a:lnTo>
                    <a:pt x="764903" y="370"/>
                  </a:lnTo>
                  <a:lnTo>
                    <a:pt x="718563" y="1169"/>
                  </a:lnTo>
                  <a:lnTo>
                    <a:pt x="670878" y="2442"/>
                  </a:lnTo>
                  <a:lnTo>
                    <a:pt x="621155" y="4240"/>
                  </a:lnTo>
                  <a:lnTo>
                    <a:pt x="568705" y="6611"/>
                  </a:lnTo>
                  <a:lnTo>
                    <a:pt x="394670" y="15654"/>
                  </a:lnTo>
                  <a:lnTo>
                    <a:pt x="342790" y="18003"/>
                  </a:lnTo>
                  <a:lnTo>
                    <a:pt x="292928" y="19720"/>
                  </a:lnTo>
                  <a:lnTo>
                    <a:pt x="244454" y="20622"/>
                  </a:lnTo>
                  <a:lnTo>
                    <a:pt x="196739" y="20531"/>
                  </a:lnTo>
                  <a:lnTo>
                    <a:pt x="149155" y="19264"/>
                  </a:lnTo>
                  <a:lnTo>
                    <a:pt x="101071" y="16642"/>
                  </a:lnTo>
                  <a:lnTo>
                    <a:pt x="51858" y="12485"/>
                  </a:lnTo>
                  <a:lnTo>
                    <a:pt x="888" y="6611"/>
                  </a:lnTo>
                  <a:lnTo>
                    <a:pt x="0" y="12669"/>
                  </a:lnTo>
                  <a:lnTo>
                    <a:pt x="60417" y="26738"/>
                  </a:lnTo>
                  <a:lnTo>
                    <a:pt x="119960" y="27870"/>
                  </a:lnTo>
                  <a:lnTo>
                    <a:pt x="179071" y="28408"/>
                  </a:lnTo>
                  <a:lnTo>
                    <a:pt x="237306" y="28463"/>
                  </a:lnTo>
                  <a:lnTo>
                    <a:pt x="294218" y="28147"/>
                  </a:lnTo>
                  <a:lnTo>
                    <a:pt x="349361" y="27571"/>
                  </a:lnTo>
                  <a:lnTo>
                    <a:pt x="543328" y="24896"/>
                  </a:lnTo>
                  <a:lnTo>
                    <a:pt x="582940" y="24693"/>
                  </a:lnTo>
                  <a:lnTo>
                    <a:pt x="744257" y="26108"/>
                  </a:lnTo>
                  <a:lnTo>
                    <a:pt x="905494" y="26780"/>
                  </a:lnTo>
                  <a:lnTo>
                    <a:pt x="1071183" y="26512"/>
                  </a:lnTo>
                  <a:lnTo>
                    <a:pt x="1168988" y="25611"/>
                  </a:lnTo>
                  <a:lnTo>
                    <a:pt x="1464253" y="19865"/>
                  </a:lnTo>
                  <a:lnTo>
                    <a:pt x="1585570" y="18461"/>
                  </a:lnTo>
                  <a:lnTo>
                    <a:pt x="1645086" y="18219"/>
                  </a:lnTo>
                  <a:lnTo>
                    <a:pt x="1702038" y="18393"/>
                  </a:lnTo>
                  <a:lnTo>
                    <a:pt x="1755075" y="19066"/>
                  </a:lnTo>
                  <a:lnTo>
                    <a:pt x="1802847" y="20320"/>
                  </a:lnTo>
                  <a:lnTo>
                    <a:pt x="1844001" y="22236"/>
                  </a:lnTo>
                  <a:lnTo>
                    <a:pt x="1877187" y="24899"/>
                  </a:lnTo>
                  <a:lnTo>
                    <a:pt x="1911271" y="28034"/>
                  </a:lnTo>
                  <a:lnTo>
                    <a:pt x="1950662" y="30774"/>
                  </a:lnTo>
                  <a:lnTo>
                    <a:pt x="1994602" y="33068"/>
                  </a:lnTo>
                  <a:lnTo>
                    <a:pt x="2042334" y="34861"/>
                  </a:lnTo>
                  <a:lnTo>
                    <a:pt x="2093099" y="36102"/>
                  </a:lnTo>
                  <a:lnTo>
                    <a:pt x="2146141" y="36738"/>
                  </a:lnTo>
                  <a:lnTo>
                    <a:pt x="2200701" y="36717"/>
                  </a:lnTo>
                  <a:lnTo>
                    <a:pt x="2256023" y="35985"/>
                  </a:lnTo>
                  <a:lnTo>
                    <a:pt x="2311348" y="34489"/>
                  </a:lnTo>
                  <a:lnTo>
                    <a:pt x="2365919" y="32178"/>
                  </a:lnTo>
                  <a:lnTo>
                    <a:pt x="2418978" y="28999"/>
                  </a:lnTo>
                  <a:lnTo>
                    <a:pt x="2469768" y="24899"/>
                  </a:lnTo>
                  <a:lnTo>
                    <a:pt x="2470277" y="20225"/>
                  </a:lnTo>
                  <a:lnTo>
                    <a:pt x="2469133" y="15463"/>
                  </a:lnTo>
                  <a:lnTo>
                    <a:pt x="2469768" y="6611"/>
                  </a:lnTo>
                  <a:lnTo>
                    <a:pt x="2409149" y="10956"/>
                  </a:lnTo>
                  <a:lnTo>
                    <a:pt x="2348708" y="13869"/>
                  </a:lnTo>
                  <a:lnTo>
                    <a:pt x="2288833" y="15541"/>
                  </a:lnTo>
                  <a:lnTo>
                    <a:pt x="2229911" y="16163"/>
                  </a:lnTo>
                  <a:lnTo>
                    <a:pt x="2172331" y="15925"/>
                  </a:lnTo>
                  <a:lnTo>
                    <a:pt x="2116482" y="15019"/>
                  </a:lnTo>
                  <a:lnTo>
                    <a:pt x="2062749" y="13636"/>
                  </a:lnTo>
                  <a:lnTo>
                    <a:pt x="1876757" y="7143"/>
                  </a:lnTo>
                  <a:lnTo>
                    <a:pt x="1839432" y="6234"/>
                  </a:lnTo>
                  <a:lnTo>
                    <a:pt x="1806553" y="5993"/>
                  </a:lnTo>
                  <a:lnTo>
                    <a:pt x="1778507" y="6611"/>
                  </a:lnTo>
                  <a:lnTo>
                    <a:pt x="1745644" y="7907"/>
                  </a:lnTo>
                  <a:lnTo>
                    <a:pt x="1711568" y="8964"/>
                  </a:lnTo>
                  <a:lnTo>
                    <a:pt x="1675582" y="9775"/>
                  </a:lnTo>
                  <a:lnTo>
                    <a:pt x="1636989" y="10333"/>
                  </a:lnTo>
                  <a:lnTo>
                    <a:pt x="1595093" y="10632"/>
                  </a:lnTo>
                  <a:lnTo>
                    <a:pt x="1549196" y="10666"/>
                  </a:lnTo>
                  <a:lnTo>
                    <a:pt x="1442617" y="9909"/>
                  </a:lnTo>
                  <a:lnTo>
                    <a:pt x="1311676" y="8007"/>
                  </a:lnTo>
                  <a:lnTo>
                    <a:pt x="1000580" y="1822"/>
                  </a:lnTo>
                  <a:lnTo>
                    <a:pt x="902751" y="346"/>
                  </a:lnTo>
                  <a:lnTo>
                    <a:pt x="856307" y="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36797" y="5590952"/>
              <a:ext cx="2470785" cy="28575"/>
            </a:xfrm>
            <a:custGeom>
              <a:avLst/>
              <a:gdLst/>
              <a:ahLst/>
              <a:cxnLst/>
              <a:rect l="l" t="t" r="r" b="b"/>
              <a:pathLst>
                <a:path w="2470785" h="28575">
                  <a:moveTo>
                    <a:pt x="762" y="7487"/>
                  </a:moveTo>
                  <a:lnTo>
                    <a:pt x="45093" y="7552"/>
                  </a:lnTo>
                  <a:lnTo>
                    <a:pt x="91973" y="8354"/>
                  </a:lnTo>
                  <a:lnTo>
                    <a:pt x="140912" y="9667"/>
                  </a:lnTo>
                  <a:lnTo>
                    <a:pt x="191421" y="11268"/>
                  </a:lnTo>
                  <a:lnTo>
                    <a:pt x="243012" y="12933"/>
                  </a:lnTo>
                  <a:lnTo>
                    <a:pt x="295195" y="14435"/>
                  </a:lnTo>
                  <a:lnTo>
                    <a:pt x="347481" y="15552"/>
                  </a:lnTo>
                  <a:lnTo>
                    <a:pt x="399382" y="16058"/>
                  </a:lnTo>
                  <a:lnTo>
                    <a:pt x="450407" y="15729"/>
                  </a:lnTo>
                  <a:lnTo>
                    <a:pt x="500068" y="14340"/>
                  </a:lnTo>
                  <a:lnTo>
                    <a:pt x="547877" y="11668"/>
                  </a:lnTo>
                  <a:lnTo>
                    <a:pt x="593343" y="7487"/>
                  </a:lnTo>
                  <a:lnTo>
                    <a:pt x="639971" y="3254"/>
                  </a:lnTo>
                  <a:lnTo>
                    <a:pt x="684354" y="1214"/>
                  </a:lnTo>
                  <a:lnTo>
                    <a:pt x="727574" y="919"/>
                  </a:lnTo>
                  <a:lnTo>
                    <a:pt x="770712" y="1919"/>
                  </a:lnTo>
                  <a:lnTo>
                    <a:pt x="814848" y="3766"/>
                  </a:lnTo>
                  <a:lnTo>
                    <a:pt x="861063" y="6011"/>
                  </a:lnTo>
                  <a:lnTo>
                    <a:pt x="910439" y="8205"/>
                  </a:lnTo>
                  <a:lnTo>
                    <a:pt x="964055" y="9898"/>
                  </a:lnTo>
                  <a:lnTo>
                    <a:pt x="1022994" y="10642"/>
                  </a:lnTo>
                  <a:lnTo>
                    <a:pt x="1088335" y="9988"/>
                  </a:lnTo>
                  <a:lnTo>
                    <a:pt x="1161161" y="7487"/>
                  </a:lnTo>
                  <a:lnTo>
                    <a:pt x="1235345" y="5089"/>
                  </a:lnTo>
                  <a:lnTo>
                    <a:pt x="1304222" y="4704"/>
                  </a:lnTo>
                  <a:lnTo>
                    <a:pt x="1368056" y="5821"/>
                  </a:lnTo>
                  <a:lnTo>
                    <a:pt x="1427111" y="7929"/>
                  </a:lnTo>
                  <a:lnTo>
                    <a:pt x="1481653" y="10516"/>
                  </a:lnTo>
                  <a:lnTo>
                    <a:pt x="1531948" y="13072"/>
                  </a:lnTo>
                  <a:lnTo>
                    <a:pt x="1578259" y="15085"/>
                  </a:lnTo>
                  <a:lnTo>
                    <a:pt x="1620853" y="16044"/>
                  </a:lnTo>
                  <a:lnTo>
                    <a:pt x="1659994" y="15438"/>
                  </a:lnTo>
                  <a:lnTo>
                    <a:pt x="1695947" y="12756"/>
                  </a:lnTo>
                  <a:lnTo>
                    <a:pt x="1728977" y="7487"/>
                  </a:lnTo>
                  <a:lnTo>
                    <a:pt x="1756175" y="3447"/>
                  </a:lnTo>
                  <a:lnTo>
                    <a:pt x="1790697" y="1032"/>
                  </a:lnTo>
                  <a:lnTo>
                    <a:pt x="1831585" y="0"/>
                  </a:lnTo>
                  <a:lnTo>
                    <a:pt x="1877880" y="108"/>
                  </a:lnTo>
                  <a:lnTo>
                    <a:pt x="1928621" y="1117"/>
                  </a:lnTo>
                  <a:lnTo>
                    <a:pt x="1982852" y="2783"/>
                  </a:lnTo>
                  <a:lnTo>
                    <a:pt x="2039611" y="4865"/>
                  </a:lnTo>
                  <a:lnTo>
                    <a:pt x="2097940" y="7121"/>
                  </a:lnTo>
                  <a:lnTo>
                    <a:pt x="2156880" y="9310"/>
                  </a:lnTo>
                  <a:lnTo>
                    <a:pt x="2215472" y="11189"/>
                  </a:lnTo>
                  <a:lnTo>
                    <a:pt x="2272757" y="12518"/>
                  </a:lnTo>
                  <a:lnTo>
                    <a:pt x="2327775" y="13053"/>
                  </a:lnTo>
                  <a:lnTo>
                    <a:pt x="2379568" y="12555"/>
                  </a:lnTo>
                  <a:lnTo>
                    <a:pt x="2427177" y="10780"/>
                  </a:lnTo>
                  <a:lnTo>
                    <a:pt x="2469641" y="7487"/>
                  </a:lnTo>
                  <a:lnTo>
                    <a:pt x="2469006" y="12262"/>
                  </a:lnTo>
                  <a:lnTo>
                    <a:pt x="2470404" y="19806"/>
                  </a:lnTo>
                  <a:lnTo>
                    <a:pt x="2469641" y="25775"/>
                  </a:lnTo>
                  <a:lnTo>
                    <a:pt x="2415652" y="19498"/>
                  </a:lnTo>
                  <a:lnTo>
                    <a:pt x="2363906" y="15615"/>
                  </a:lnTo>
                  <a:lnTo>
                    <a:pt x="2313915" y="13760"/>
                  </a:lnTo>
                  <a:lnTo>
                    <a:pt x="2265191" y="13563"/>
                  </a:lnTo>
                  <a:lnTo>
                    <a:pt x="2217244" y="14658"/>
                  </a:lnTo>
                  <a:lnTo>
                    <a:pt x="2169586" y="16676"/>
                  </a:lnTo>
                  <a:lnTo>
                    <a:pt x="2121728" y="19250"/>
                  </a:lnTo>
                  <a:lnTo>
                    <a:pt x="2073181" y="22012"/>
                  </a:lnTo>
                  <a:lnTo>
                    <a:pt x="2023458" y="24595"/>
                  </a:lnTo>
                  <a:lnTo>
                    <a:pt x="1972069" y="26630"/>
                  </a:lnTo>
                  <a:lnTo>
                    <a:pt x="1918525" y="27750"/>
                  </a:lnTo>
                  <a:lnTo>
                    <a:pt x="1862338" y="27588"/>
                  </a:lnTo>
                  <a:lnTo>
                    <a:pt x="1803018" y="25775"/>
                  </a:lnTo>
                  <a:lnTo>
                    <a:pt x="1739066" y="23337"/>
                  </a:lnTo>
                  <a:lnTo>
                    <a:pt x="1679141" y="21897"/>
                  </a:lnTo>
                  <a:lnTo>
                    <a:pt x="1622829" y="21287"/>
                  </a:lnTo>
                  <a:lnTo>
                    <a:pt x="1569719" y="21341"/>
                  </a:lnTo>
                  <a:lnTo>
                    <a:pt x="1519398" y="21894"/>
                  </a:lnTo>
                  <a:lnTo>
                    <a:pt x="1471453" y="22779"/>
                  </a:lnTo>
                  <a:lnTo>
                    <a:pt x="1425471" y="23831"/>
                  </a:lnTo>
                  <a:lnTo>
                    <a:pt x="1381040" y="24883"/>
                  </a:lnTo>
                  <a:lnTo>
                    <a:pt x="1337746" y="25769"/>
                  </a:lnTo>
                  <a:lnTo>
                    <a:pt x="1295177" y="26324"/>
                  </a:lnTo>
                  <a:lnTo>
                    <a:pt x="1252921" y="26381"/>
                  </a:lnTo>
                  <a:lnTo>
                    <a:pt x="1210564" y="25775"/>
                  </a:lnTo>
                  <a:lnTo>
                    <a:pt x="1163378" y="24756"/>
                  </a:lnTo>
                  <a:lnTo>
                    <a:pt x="1114765" y="23882"/>
                  </a:lnTo>
                  <a:lnTo>
                    <a:pt x="1064905" y="23172"/>
                  </a:lnTo>
                  <a:lnTo>
                    <a:pt x="1013977" y="22646"/>
                  </a:lnTo>
                  <a:lnTo>
                    <a:pt x="962160" y="22324"/>
                  </a:lnTo>
                  <a:lnTo>
                    <a:pt x="909632" y="22225"/>
                  </a:lnTo>
                  <a:lnTo>
                    <a:pt x="856575" y="22370"/>
                  </a:lnTo>
                  <a:lnTo>
                    <a:pt x="803165" y="22777"/>
                  </a:lnTo>
                  <a:lnTo>
                    <a:pt x="749583" y="23467"/>
                  </a:lnTo>
                  <a:lnTo>
                    <a:pt x="696008" y="24460"/>
                  </a:lnTo>
                  <a:lnTo>
                    <a:pt x="642619" y="25775"/>
                  </a:lnTo>
                  <a:lnTo>
                    <a:pt x="596247" y="26846"/>
                  </a:lnTo>
                  <a:lnTo>
                    <a:pt x="547504" y="27581"/>
                  </a:lnTo>
                  <a:lnTo>
                    <a:pt x="496900" y="28023"/>
                  </a:lnTo>
                  <a:lnTo>
                    <a:pt x="444946" y="28214"/>
                  </a:lnTo>
                  <a:lnTo>
                    <a:pt x="392151" y="28198"/>
                  </a:lnTo>
                  <a:lnTo>
                    <a:pt x="339026" y="28018"/>
                  </a:lnTo>
                  <a:lnTo>
                    <a:pt x="286081" y="27716"/>
                  </a:lnTo>
                  <a:lnTo>
                    <a:pt x="233826" y="27337"/>
                  </a:lnTo>
                  <a:lnTo>
                    <a:pt x="182771" y="26922"/>
                  </a:lnTo>
                  <a:lnTo>
                    <a:pt x="133428" y="26515"/>
                  </a:lnTo>
                  <a:lnTo>
                    <a:pt x="86304" y="26160"/>
                  </a:lnTo>
                  <a:lnTo>
                    <a:pt x="41912" y="25899"/>
                  </a:lnTo>
                  <a:lnTo>
                    <a:pt x="762" y="25775"/>
                  </a:lnTo>
                  <a:lnTo>
                    <a:pt x="1650" y="20364"/>
                  </a:lnTo>
                  <a:lnTo>
                    <a:pt x="0" y="11462"/>
                  </a:lnTo>
                  <a:lnTo>
                    <a:pt x="762" y="7487"/>
                  </a:lnTo>
                  <a:close/>
                </a:path>
              </a:pathLst>
            </a:custGeom>
            <a:ln w="41274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717673" y="5720283"/>
            <a:ext cx="3705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 i="1">
                <a:solidFill>
                  <a:srgbClr val="FF0000"/>
                </a:solidFill>
                <a:latin typeface="Times New Roman"/>
                <a:cs typeface="Times New Roman"/>
              </a:rPr>
              <a:t>ПРАЗНИК</a:t>
            </a:r>
            <a:r>
              <a:rPr dirty="0" sz="2400" spc="-6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dirty="0" sz="2400" spc="-4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БУКВИТЕ...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9103" y="708446"/>
            <a:ext cx="4921995" cy="43858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9438" rIns="0" bIns="0" rtlCol="0" vert="horz">
            <a:spAutoFit/>
          </a:bodyPr>
          <a:lstStyle/>
          <a:p>
            <a:pPr marL="1577975">
              <a:lnSpc>
                <a:spcPct val="100000"/>
              </a:lnSpc>
              <a:spcBef>
                <a:spcPts val="100"/>
              </a:spcBef>
            </a:pPr>
            <a:r>
              <a:rPr dirty="0"/>
              <a:t>Неповторими</a:t>
            </a:r>
            <a:r>
              <a:rPr dirty="0" spc="-204"/>
              <a:t> </a:t>
            </a:r>
            <a:r>
              <a:rPr dirty="0" spc="-10"/>
              <a:t>моменти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32" y="1916810"/>
            <a:ext cx="4040124" cy="20162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8267" y="5252720"/>
            <a:ext cx="38074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 i="1">
                <a:latin typeface="Times New Roman"/>
                <a:cs typeface="Times New Roman"/>
              </a:rPr>
              <a:t>Удоволствието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b="1" i="1">
                <a:latin typeface="Times New Roman"/>
                <a:cs typeface="Times New Roman"/>
              </a:rPr>
              <a:t>от</a:t>
            </a:r>
            <a:r>
              <a:rPr dirty="0" sz="2400" spc="-65" b="1" i="1">
                <a:latin typeface="Times New Roman"/>
                <a:cs typeface="Times New Roman"/>
              </a:rPr>
              <a:t> </a:t>
            </a:r>
            <a:r>
              <a:rPr dirty="0" sz="2400" spc="-10" b="1" i="1">
                <a:latin typeface="Times New Roman"/>
                <a:cs typeface="Times New Roman"/>
              </a:rPr>
              <a:t>успеха...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5025" y="2225268"/>
            <a:ext cx="4041775" cy="385051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274700"/>
            <a:ext cx="8229600" cy="1143000"/>
            <a:chOff x="457200" y="274700"/>
            <a:chExt cx="8229600" cy="1143000"/>
          </a:xfrm>
        </p:grpSpPr>
        <p:sp>
          <p:nvSpPr>
            <p:cNvPr id="3" name="object 3"/>
            <p:cNvSpPr/>
            <p:nvPr/>
          </p:nvSpPr>
          <p:spPr>
            <a:xfrm>
              <a:off x="457200" y="274700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82296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8229600" y="11430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6573" y="727456"/>
              <a:ext cx="4529201" cy="400431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9438" rIns="0" bIns="0" rtlCol="0" vert="horz">
            <a:spAutoFit/>
          </a:bodyPr>
          <a:lstStyle/>
          <a:p>
            <a:pPr marL="175895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Невероятни</a:t>
            </a:r>
            <a:r>
              <a:rPr dirty="0" spc="-130"/>
              <a:t> </a:t>
            </a:r>
            <a:r>
              <a:rPr dirty="0" spc="-10"/>
              <a:t>моменти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259" y="1600263"/>
            <a:ext cx="3394455" cy="45258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4009" y="1340738"/>
            <a:ext cx="4038600" cy="417652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3247" y="6336893"/>
            <a:ext cx="23698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 i="1">
                <a:latin typeface="Times New Roman"/>
                <a:cs typeface="Times New Roman"/>
              </a:rPr>
              <a:t>Вече</a:t>
            </a:r>
            <a:r>
              <a:rPr dirty="0" sz="1600" spc="-50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сме</a:t>
            </a:r>
            <a:r>
              <a:rPr dirty="0" sz="1600" spc="-3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във</a:t>
            </a:r>
            <a:r>
              <a:rPr dirty="0" sz="1600" spc="-4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втори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клас...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6902" y="5852261"/>
            <a:ext cx="3302000" cy="648335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09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1700" b="1" i="1">
                <a:latin typeface="Times New Roman"/>
                <a:cs typeface="Times New Roman"/>
              </a:rPr>
              <a:t>Учебна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2017-</a:t>
            </a:r>
            <a:r>
              <a:rPr dirty="0" sz="1700" b="1" i="1">
                <a:latin typeface="Times New Roman"/>
                <a:cs typeface="Times New Roman"/>
              </a:rPr>
              <a:t>2018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година</a:t>
            </a:r>
            <a:endParaRPr sz="17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1700" b="1" i="1">
                <a:latin typeface="Times New Roman"/>
                <a:cs typeface="Times New Roman"/>
              </a:rPr>
              <a:t>Класен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20" b="1" i="1">
                <a:latin typeface="Times New Roman"/>
                <a:cs typeface="Times New Roman"/>
              </a:rPr>
              <a:t>ръководител</a:t>
            </a:r>
            <a:r>
              <a:rPr dirty="0" sz="1700" spc="-1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на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2.</a:t>
            </a:r>
            <a:r>
              <a:rPr dirty="0" sz="1700" spc="-15" b="1" i="1">
                <a:latin typeface="Times New Roman"/>
                <a:cs typeface="Times New Roman"/>
              </a:rPr>
              <a:t> </a:t>
            </a:r>
            <a:r>
              <a:rPr dirty="0" sz="1700" spc="-20" b="1" i="1">
                <a:latin typeface="Times New Roman"/>
                <a:cs typeface="Times New Roman"/>
              </a:rPr>
              <a:t>клас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1812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300"/>
              </a:spcBef>
            </a:pPr>
            <a:r>
              <a:rPr dirty="0" sz="2800" spc="-25"/>
              <a:t>Раздел</a:t>
            </a:r>
            <a:r>
              <a:rPr dirty="0" sz="2800" spc="-130"/>
              <a:t> </a:t>
            </a:r>
            <a:r>
              <a:rPr dirty="0" sz="2800" spc="-50"/>
              <a:t>4</a:t>
            </a:r>
            <a:endParaRPr sz="2800"/>
          </a:p>
          <a:p>
            <a:pPr algn="ctr" marL="1270">
              <a:lnSpc>
                <a:spcPct val="100000"/>
              </a:lnSpc>
              <a:spcBef>
                <a:spcPts val="204"/>
              </a:spcBef>
            </a:pPr>
            <a:r>
              <a:rPr dirty="0" sz="2800">
                <a:solidFill>
                  <a:srgbClr val="000000"/>
                </a:solidFill>
              </a:rPr>
              <a:t>Научно</a:t>
            </a:r>
            <a:r>
              <a:rPr dirty="0" sz="2800" spc="-7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-</a:t>
            </a:r>
            <a:r>
              <a:rPr dirty="0" sz="2800" spc="-75">
                <a:solidFill>
                  <a:srgbClr val="000000"/>
                </a:solidFill>
              </a:rPr>
              <a:t> </a:t>
            </a:r>
            <a:r>
              <a:rPr dirty="0" sz="2800" spc="-20">
                <a:solidFill>
                  <a:srgbClr val="000000"/>
                </a:solidFill>
              </a:rPr>
              <a:t>методическа</a:t>
            </a:r>
            <a:r>
              <a:rPr dirty="0" sz="2800" spc="-5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дейност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92581" y="1798701"/>
            <a:ext cx="6844665" cy="3964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03835" indent="-193675">
              <a:lnSpc>
                <a:spcPct val="100000"/>
              </a:lnSpc>
              <a:spcBef>
                <a:spcPts val="105"/>
              </a:spcBef>
              <a:buSzPct val="94117"/>
              <a:buFont typeface="Wingdings"/>
              <a:buChar char=""/>
              <a:tabLst>
                <a:tab pos="203835" algn="l"/>
              </a:tabLst>
            </a:pPr>
            <a:r>
              <a:rPr dirty="0" sz="1700" b="1" i="1">
                <a:latin typeface="Times New Roman"/>
                <a:cs typeface="Times New Roman"/>
              </a:rPr>
              <a:t>В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центъра</a:t>
            </a:r>
            <a:r>
              <a:rPr dirty="0" sz="1700" spc="-3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на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учебно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-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възпитателния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процес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поставям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ученика</a:t>
            </a:r>
            <a:r>
              <a:rPr dirty="0" sz="1700" spc="340" b="1" i="1">
                <a:latin typeface="Times New Roman"/>
                <a:cs typeface="Times New Roman"/>
              </a:rPr>
              <a:t> </a:t>
            </a:r>
            <a:r>
              <a:rPr dirty="0" sz="1700" spc="-50" b="1" i="1">
                <a:latin typeface="Times New Roman"/>
                <a:cs typeface="Times New Roman"/>
              </a:rPr>
              <a:t>с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700" b="1" i="1">
                <a:latin typeface="Times New Roman"/>
                <a:cs typeface="Times New Roman"/>
              </a:rPr>
              <a:t>неговата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познавателна,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емоционална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и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творческа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дейност: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решава </a:t>
            </a:r>
            <a:r>
              <a:rPr dirty="0" sz="1700" b="1" i="1">
                <a:latin typeface="Times New Roman"/>
                <a:cs typeface="Times New Roman"/>
              </a:rPr>
              <a:t>проблеми,</a:t>
            </a:r>
            <a:r>
              <a:rPr dirty="0" sz="1700" spc="-3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твори,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бъде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самоуверен,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се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учи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от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грешките</a:t>
            </a:r>
            <a:r>
              <a:rPr dirty="0" sz="1700" spc="-50" b="1" i="1">
                <a:latin typeface="Times New Roman"/>
                <a:cs typeface="Times New Roman"/>
              </a:rPr>
              <a:t> </a:t>
            </a:r>
            <a:r>
              <a:rPr dirty="0" sz="1700" spc="-25" b="1" i="1">
                <a:latin typeface="Times New Roman"/>
                <a:cs typeface="Times New Roman"/>
              </a:rPr>
              <a:t>си.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86995" indent="-1905">
              <a:lnSpc>
                <a:spcPct val="100000"/>
              </a:lnSpc>
              <a:buSzPct val="94117"/>
              <a:buFont typeface="Wingdings"/>
              <a:buChar char=""/>
              <a:tabLst>
                <a:tab pos="204470" algn="l"/>
              </a:tabLst>
            </a:pPr>
            <a:r>
              <a:rPr dirty="0" sz="1700" b="1" i="1">
                <a:latin typeface="Times New Roman"/>
                <a:cs typeface="Times New Roman"/>
              </a:rPr>
              <a:t>	</a:t>
            </a:r>
            <a:r>
              <a:rPr dirty="0" sz="1700" b="1" i="1">
                <a:latin typeface="Times New Roman"/>
                <a:cs typeface="Times New Roman"/>
              </a:rPr>
              <a:t>Стремя</a:t>
            </a:r>
            <a:r>
              <a:rPr dirty="0" sz="1700" spc="-7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се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използвам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различни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методи,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средства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и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стратегии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spc="-25" b="1" i="1">
                <a:latin typeface="Times New Roman"/>
                <a:cs typeface="Times New Roman"/>
              </a:rPr>
              <a:t>за </a:t>
            </a:r>
            <a:r>
              <a:rPr dirty="0" sz="1700" b="1" i="1">
                <a:latin typeface="Times New Roman"/>
                <a:cs typeface="Times New Roman"/>
              </a:rPr>
              <a:t>преподаване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-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беседа,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разказ,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сравнение,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онагледяване,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асоциации, </a:t>
            </a:r>
            <a:r>
              <a:rPr dirty="0" sz="1700" b="1" i="1">
                <a:latin typeface="Times New Roman"/>
                <a:cs typeface="Times New Roman"/>
              </a:rPr>
              <a:t>работа</a:t>
            </a:r>
            <a:r>
              <a:rPr dirty="0" sz="1700" spc="-5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в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групи,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самостоятелна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работа.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0"/>
              </a:spcBef>
              <a:buFont typeface="Wingdings"/>
              <a:buChar char=""/>
            </a:pPr>
            <a:endParaRPr sz="1700">
              <a:latin typeface="Times New Roman"/>
              <a:cs typeface="Times New Roman"/>
            </a:endParaRPr>
          </a:p>
          <a:p>
            <a:pPr marL="12700" marR="69850" indent="-2540">
              <a:lnSpc>
                <a:spcPct val="100000"/>
              </a:lnSpc>
              <a:spcBef>
                <a:spcPts val="5"/>
              </a:spcBef>
              <a:buSzPct val="94117"/>
              <a:buFont typeface="Wingdings"/>
              <a:buChar char=""/>
              <a:tabLst>
                <a:tab pos="203835" algn="l"/>
              </a:tabLst>
            </a:pPr>
            <a:r>
              <a:rPr dirty="0" sz="1700" b="1" i="1">
                <a:latin typeface="Times New Roman"/>
                <a:cs typeface="Times New Roman"/>
              </a:rPr>
              <a:t>	</a:t>
            </a:r>
            <a:r>
              <a:rPr dirty="0" sz="1700" b="1" i="1">
                <a:latin typeface="Times New Roman"/>
                <a:cs typeface="Times New Roman"/>
              </a:rPr>
              <a:t>Стремя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се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въпросите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които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задавам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към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учениците</a:t>
            </a:r>
            <a:r>
              <a:rPr dirty="0" sz="1700" spc="-6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са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точни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25" b="1" i="1">
                <a:latin typeface="Times New Roman"/>
                <a:cs typeface="Times New Roman"/>
              </a:rPr>
              <a:t>по </a:t>
            </a:r>
            <a:r>
              <a:rPr dirty="0" sz="1700" spc="-10" b="1" i="1">
                <a:latin typeface="Times New Roman"/>
                <a:cs typeface="Times New Roman"/>
              </a:rPr>
              <a:t>съдържание</a:t>
            </a:r>
            <a:r>
              <a:rPr dirty="0" sz="1700" spc="-5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и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кратки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по</a:t>
            </a:r>
            <a:r>
              <a:rPr dirty="0" sz="1700" spc="-3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форма,</a:t>
            </a:r>
            <a:r>
              <a:rPr dirty="0" sz="1700" spc="-6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стимулират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мисленето,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да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25" b="1" i="1">
                <a:latin typeface="Times New Roman"/>
                <a:cs typeface="Times New Roman"/>
              </a:rPr>
              <a:t>не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00" b="1" i="1">
                <a:latin typeface="Times New Roman"/>
                <a:cs typeface="Times New Roman"/>
              </a:rPr>
              <a:t>затрудняват</a:t>
            </a:r>
            <a:r>
              <a:rPr dirty="0" sz="1700" spc="-8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учениците.</a:t>
            </a: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389890" indent="-2540">
              <a:lnSpc>
                <a:spcPct val="100000"/>
              </a:lnSpc>
              <a:buSzPct val="94117"/>
              <a:buFont typeface="Wingdings"/>
              <a:buChar char=""/>
              <a:tabLst>
                <a:tab pos="203835" algn="l"/>
              </a:tabLst>
            </a:pPr>
            <a:r>
              <a:rPr dirty="0" sz="1700" b="1" i="1">
                <a:latin typeface="Times New Roman"/>
                <a:cs typeface="Times New Roman"/>
              </a:rPr>
              <a:t>	</a:t>
            </a:r>
            <a:r>
              <a:rPr dirty="0" sz="1700" b="1" i="1">
                <a:latin typeface="Times New Roman"/>
                <a:cs typeface="Times New Roman"/>
              </a:rPr>
              <a:t>Вкючвам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в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преподаването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си</a:t>
            </a:r>
            <a:r>
              <a:rPr dirty="0" sz="1700" spc="-3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дидактични</a:t>
            </a:r>
            <a:r>
              <a:rPr dirty="0" sz="1700" spc="-2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материали,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сборници, тестове</a:t>
            </a:r>
            <a:r>
              <a:rPr dirty="0" sz="1700" spc="-6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и</a:t>
            </a:r>
            <a:r>
              <a:rPr dirty="0" sz="1700" spc="-5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подходящи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задачи</a:t>
            </a:r>
            <a:r>
              <a:rPr dirty="0" sz="1700" spc="-6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за</a:t>
            </a:r>
            <a:r>
              <a:rPr dirty="0" sz="1700" spc="-6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тези,</a:t>
            </a:r>
            <a:r>
              <a:rPr dirty="0" sz="1700" spc="-4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които</a:t>
            </a:r>
            <a:r>
              <a:rPr dirty="0" sz="1700" spc="-60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трудно</a:t>
            </a:r>
            <a:r>
              <a:rPr dirty="0" sz="1700" spc="-45" b="1" i="1">
                <a:latin typeface="Times New Roman"/>
                <a:cs typeface="Times New Roman"/>
              </a:rPr>
              <a:t> </a:t>
            </a:r>
            <a:r>
              <a:rPr dirty="0" sz="1700" spc="-10" b="1" i="1">
                <a:latin typeface="Times New Roman"/>
                <a:cs typeface="Times New Roman"/>
              </a:rPr>
              <a:t>успяват.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91819" rIns="0" bIns="0" rtlCol="0" vert="horz">
            <a:spAutoFit/>
          </a:bodyPr>
          <a:lstStyle/>
          <a:p>
            <a:pPr marL="224409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0000"/>
                </a:solidFill>
              </a:rPr>
              <a:t>Моята</a:t>
            </a:r>
            <a:r>
              <a:rPr dirty="0" sz="2800" spc="-12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самооценка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17780" indent="-1270">
              <a:lnSpc>
                <a:spcPct val="100000"/>
              </a:lnSpc>
              <a:spcBef>
                <a:spcPts val="95"/>
              </a:spcBef>
              <a:buSzPct val="95454"/>
              <a:buFont typeface="Wingdings"/>
              <a:buChar char=""/>
              <a:tabLst>
                <a:tab pos="262255" algn="l"/>
              </a:tabLst>
            </a:pPr>
            <a:r>
              <a:rPr dirty="0" spc="-10"/>
              <a:t>	</a:t>
            </a:r>
            <a:r>
              <a:rPr dirty="0" spc="-10"/>
              <a:t>Постиженията</a:t>
            </a:r>
            <a:r>
              <a:rPr dirty="0" spc="-45"/>
              <a:t> </a:t>
            </a:r>
            <a:r>
              <a:rPr dirty="0"/>
              <a:t>на</a:t>
            </a:r>
            <a:r>
              <a:rPr dirty="0" spc="-65"/>
              <a:t> </a:t>
            </a:r>
            <a:r>
              <a:rPr dirty="0"/>
              <a:t>моите</a:t>
            </a:r>
            <a:r>
              <a:rPr dirty="0" spc="-70"/>
              <a:t> </a:t>
            </a:r>
            <a:r>
              <a:rPr dirty="0"/>
              <a:t>ученици</a:t>
            </a:r>
            <a:r>
              <a:rPr dirty="0" spc="-60"/>
              <a:t> </a:t>
            </a:r>
            <a:r>
              <a:rPr dirty="0"/>
              <a:t>са</a:t>
            </a:r>
            <a:r>
              <a:rPr dirty="0" spc="-70"/>
              <a:t> </a:t>
            </a:r>
            <a:r>
              <a:rPr dirty="0" spc="-10"/>
              <a:t>моето удовлетворение.</a:t>
            </a:r>
          </a:p>
          <a:p>
            <a:pPr marL="262255" indent="-250825">
              <a:lnSpc>
                <a:spcPct val="100000"/>
              </a:lnSpc>
              <a:spcBef>
                <a:spcPts val="530"/>
              </a:spcBef>
              <a:buSzPct val="95454"/>
              <a:buFont typeface="Wingdings"/>
              <a:buChar char=""/>
              <a:tabLst>
                <a:tab pos="262255" algn="l"/>
              </a:tabLst>
            </a:pPr>
            <a:r>
              <a:rPr dirty="0" spc="-20"/>
              <a:t>Успехите</a:t>
            </a:r>
            <a:r>
              <a:rPr dirty="0" spc="-75"/>
              <a:t> </a:t>
            </a:r>
            <a:r>
              <a:rPr dirty="0"/>
              <a:t>на</a:t>
            </a:r>
            <a:r>
              <a:rPr dirty="0" spc="-85"/>
              <a:t> </a:t>
            </a:r>
            <a:r>
              <a:rPr dirty="0" spc="-10"/>
              <a:t>най-</a:t>
            </a:r>
            <a:r>
              <a:rPr dirty="0"/>
              <a:t>добрите</a:t>
            </a:r>
            <a:r>
              <a:rPr dirty="0" spc="-75"/>
              <a:t> </a:t>
            </a:r>
            <a:r>
              <a:rPr dirty="0"/>
              <a:t>са</a:t>
            </a:r>
            <a:r>
              <a:rPr dirty="0" spc="-75"/>
              <a:t> </a:t>
            </a:r>
            <a:r>
              <a:rPr dirty="0"/>
              <a:t>моята</a:t>
            </a:r>
            <a:r>
              <a:rPr dirty="0" spc="-65"/>
              <a:t> </a:t>
            </a:r>
            <a:r>
              <a:rPr dirty="0" spc="-10"/>
              <a:t>гордост.</a:t>
            </a:r>
          </a:p>
          <a:p>
            <a:pPr marL="12700" marR="822325" indent="-1270">
              <a:lnSpc>
                <a:spcPct val="100000"/>
              </a:lnSpc>
              <a:spcBef>
                <a:spcPts val="525"/>
              </a:spcBef>
              <a:buSzPct val="95454"/>
              <a:buFont typeface="Wingdings"/>
              <a:buChar char=""/>
              <a:tabLst>
                <a:tab pos="262255" algn="l"/>
              </a:tabLst>
            </a:pPr>
            <a:r>
              <a:rPr dirty="0"/>
              <a:t>	</a:t>
            </a:r>
            <a:r>
              <a:rPr dirty="0"/>
              <a:t>Всеки</a:t>
            </a:r>
            <a:r>
              <a:rPr dirty="0" spc="480"/>
              <a:t> </a:t>
            </a:r>
            <a:r>
              <a:rPr dirty="0"/>
              <a:t>нов</a:t>
            </a:r>
            <a:r>
              <a:rPr dirty="0" spc="-40"/>
              <a:t> </a:t>
            </a:r>
            <a:r>
              <a:rPr dirty="0"/>
              <a:t>ден</a:t>
            </a:r>
            <a:r>
              <a:rPr dirty="0" spc="-35"/>
              <a:t> </a:t>
            </a:r>
            <a:r>
              <a:rPr dirty="0"/>
              <a:t>в</a:t>
            </a:r>
            <a:r>
              <a:rPr dirty="0" spc="-35"/>
              <a:t> </a:t>
            </a:r>
            <a:r>
              <a:rPr dirty="0"/>
              <a:t>училище</a:t>
            </a:r>
            <a:r>
              <a:rPr dirty="0" spc="-25"/>
              <a:t> </a:t>
            </a:r>
            <a:r>
              <a:rPr dirty="0"/>
              <a:t>за</a:t>
            </a:r>
            <a:r>
              <a:rPr dirty="0" spc="-20"/>
              <a:t> </a:t>
            </a:r>
            <a:r>
              <a:rPr dirty="0"/>
              <a:t>мен</a:t>
            </a:r>
            <a:r>
              <a:rPr dirty="0" spc="-20"/>
              <a:t> </a:t>
            </a:r>
            <a:r>
              <a:rPr dirty="0"/>
              <a:t>е</a:t>
            </a:r>
            <a:r>
              <a:rPr dirty="0" spc="-35"/>
              <a:t> </a:t>
            </a:r>
            <a:r>
              <a:rPr dirty="0" spc="-20"/>
              <a:t>едно </a:t>
            </a:r>
            <a:r>
              <a:rPr dirty="0" spc="-10"/>
              <a:t>предизвикателство.</a:t>
            </a:r>
          </a:p>
          <a:p>
            <a:pPr marL="261620" indent="-250825">
              <a:lnSpc>
                <a:spcPct val="100000"/>
              </a:lnSpc>
              <a:spcBef>
                <a:spcPts val="530"/>
              </a:spcBef>
              <a:buSzPct val="95454"/>
              <a:buFont typeface="Wingdings"/>
              <a:buChar char=""/>
              <a:tabLst>
                <a:tab pos="261620" algn="l"/>
              </a:tabLst>
            </a:pPr>
            <a:r>
              <a:rPr dirty="0"/>
              <a:t>Аз</a:t>
            </a:r>
            <a:r>
              <a:rPr dirty="0" spc="-85"/>
              <a:t> </a:t>
            </a:r>
            <a:r>
              <a:rPr dirty="0"/>
              <a:t>обичам</a:t>
            </a:r>
            <a:r>
              <a:rPr dirty="0" spc="-90"/>
              <a:t> </a:t>
            </a:r>
            <a:r>
              <a:rPr dirty="0"/>
              <a:t>работата</a:t>
            </a:r>
            <a:r>
              <a:rPr dirty="0" spc="-90"/>
              <a:t> </a:t>
            </a:r>
            <a:r>
              <a:rPr dirty="0" spc="-25"/>
              <a:t>си.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426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Раздел</a:t>
            </a:r>
            <a:r>
              <a:rPr dirty="0" sz="2800" spc="-140"/>
              <a:t> </a:t>
            </a:r>
            <a:r>
              <a:rPr dirty="0" sz="2800" spc="-50"/>
              <a:t>5</a:t>
            </a:r>
            <a:endParaRPr sz="28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800">
                <a:solidFill>
                  <a:srgbClr val="92D050"/>
                </a:solidFill>
              </a:rPr>
              <a:t>Участие</a:t>
            </a:r>
            <a:r>
              <a:rPr dirty="0" sz="2800" spc="-65">
                <a:solidFill>
                  <a:srgbClr val="92D050"/>
                </a:solidFill>
              </a:rPr>
              <a:t> </a:t>
            </a:r>
            <a:r>
              <a:rPr dirty="0" sz="2800">
                <a:solidFill>
                  <a:srgbClr val="92D050"/>
                </a:solidFill>
              </a:rPr>
              <a:t>в</a:t>
            </a:r>
            <a:r>
              <a:rPr dirty="0" sz="2800" spc="555">
                <a:solidFill>
                  <a:srgbClr val="92D050"/>
                </a:solidFill>
              </a:rPr>
              <a:t> </a:t>
            </a:r>
            <a:r>
              <a:rPr dirty="0" sz="2800">
                <a:solidFill>
                  <a:srgbClr val="92D050"/>
                </a:solidFill>
              </a:rPr>
              <a:t>училищни</a:t>
            </a:r>
            <a:r>
              <a:rPr dirty="0" sz="2800" spc="-45">
                <a:solidFill>
                  <a:srgbClr val="92D050"/>
                </a:solidFill>
              </a:rPr>
              <a:t> </a:t>
            </a:r>
            <a:r>
              <a:rPr dirty="0" sz="2800">
                <a:solidFill>
                  <a:srgbClr val="92D050"/>
                </a:solidFill>
              </a:rPr>
              <a:t>и</a:t>
            </a:r>
            <a:r>
              <a:rPr dirty="0" sz="2800" spc="-75">
                <a:solidFill>
                  <a:srgbClr val="92D050"/>
                </a:solidFill>
              </a:rPr>
              <a:t> </a:t>
            </a:r>
            <a:r>
              <a:rPr dirty="0" sz="2800" spc="-10">
                <a:solidFill>
                  <a:srgbClr val="92D050"/>
                </a:solidFill>
              </a:rPr>
              <a:t>извънучебни</a:t>
            </a:r>
            <a:r>
              <a:rPr dirty="0" sz="2800" spc="-50">
                <a:solidFill>
                  <a:srgbClr val="92D050"/>
                </a:solidFill>
              </a:rPr>
              <a:t> </a:t>
            </a:r>
            <a:r>
              <a:rPr dirty="0" sz="2800" spc="-10">
                <a:solidFill>
                  <a:srgbClr val="92D050"/>
                </a:solidFill>
              </a:rPr>
              <a:t>мероприятия</a:t>
            </a:r>
            <a:endParaRPr sz="2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55" y="1844103"/>
            <a:ext cx="3240405" cy="42280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936" y="2636901"/>
            <a:ext cx="4041774" cy="280835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609" y="188607"/>
            <a:ext cx="7416800" cy="1224280"/>
          </a:xfrm>
          <a:custGeom>
            <a:avLst/>
            <a:gdLst/>
            <a:ahLst/>
            <a:cxnLst/>
            <a:rect l="l" t="t" r="r" b="b"/>
            <a:pathLst>
              <a:path w="7416800" h="1224280">
                <a:moveTo>
                  <a:pt x="7416800" y="0"/>
                </a:moveTo>
                <a:lnTo>
                  <a:pt x="0" y="0"/>
                </a:lnTo>
                <a:lnTo>
                  <a:pt x="0" y="1224140"/>
                </a:lnTo>
                <a:lnTo>
                  <a:pt x="7416800" y="1224140"/>
                </a:lnTo>
                <a:lnTo>
                  <a:pt x="741680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426" rIns="0" bIns="0" rtlCol="0" vert="horz">
            <a:spAutoFit/>
          </a:bodyPr>
          <a:lstStyle/>
          <a:p>
            <a:pPr marL="3119755" marR="5080" indent="-179451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FFFF00"/>
                </a:solidFill>
              </a:rPr>
              <a:t>Участие</a:t>
            </a:r>
            <a:r>
              <a:rPr dirty="0" sz="2800" spc="-40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в</a:t>
            </a:r>
            <a:r>
              <a:rPr dirty="0" sz="2800" spc="610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училищни</a:t>
            </a:r>
            <a:r>
              <a:rPr dirty="0" sz="2800" spc="-15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и</a:t>
            </a:r>
            <a:r>
              <a:rPr dirty="0" sz="2800" spc="-45">
                <a:solidFill>
                  <a:srgbClr val="FFFF00"/>
                </a:solidFill>
              </a:rPr>
              <a:t> </a:t>
            </a:r>
            <a:r>
              <a:rPr dirty="0" sz="2800" spc="-10">
                <a:solidFill>
                  <a:srgbClr val="FFFF00"/>
                </a:solidFill>
              </a:rPr>
              <a:t>извънучебни мероприятия</a:t>
            </a:r>
            <a:endParaRPr sz="28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609" y="1772881"/>
            <a:ext cx="2963418" cy="39512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0035" y="2204923"/>
            <a:ext cx="2963417" cy="39512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55573" y="230962"/>
            <a:ext cx="7416800" cy="1186815"/>
          </a:xfrm>
          <a:prstGeom prst="rect"/>
          <a:solidFill>
            <a:srgbClr val="FBD4B5"/>
          </a:solidFill>
        </p:spPr>
        <p:txBody>
          <a:bodyPr wrap="square" lIns="0" tIns="153670" rIns="0" bIns="0" rtlCol="0" vert="horz">
            <a:spAutoFit/>
          </a:bodyPr>
          <a:lstStyle/>
          <a:p>
            <a:pPr marL="2621915" marR="821055" indent="-1794510">
              <a:lnSpc>
                <a:spcPct val="100000"/>
              </a:lnSpc>
              <a:spcBef>
                <a:spcPts val="1210"/>
              </a:spcBef>
            </a:pPr>
            <a:r>
              <a:rPr dirty="0" sz="2800">
                <a:solidFill>
                  <a:srgbClr val="FFFF00"/>
                </a:solidFill>
              </a:rPr>
              <a:t>Участие</a:t>
            </a:r>
            <a:r>
              <a:rPr dirty="0" sz="2800" spc="-50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в</a:t>
            </a:r>
            <a:r>
              <a:rPr dirty="0" sz="2800" spc="580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училищни</a:t>
            </a:r>
            <a:r>
              <a:rPr dirty="0" sz="2800" spc="-40">
                <a:solidFill>
                  <a:srgbClr val="FFFF00"/>
                </a:solidFill>
              </a:rPr>
              <a:t> </a:t>
            </a:r>
            <a:r>
              <a:rPr dirty="0" sz="2800">
                <a:solidFill>
                  <a:srgbClr val="FFFF00"/>
                </a:solidFill>
              </a:rPr>
              <a:t>и</a:t>
            </a:r>
            <a:r>
              <a:rPr dirty="0" sz="2800" spc="-65">
                <a:solidFill>
                  <a:srgbClr val="FFFF00"/>
                </a:solidFill>
              </a:rPr>
              <a:t> </a:t>
            </a:r>
            <a:r>
              <a:rPr dirty="0" sz="2800" spc="-10">
                <a:solidFill>
                  <a:srgbClr val="FFFF00"/>
                </a:solidFill>
              </a:rPr>
              <a:t>извънучебни мероприятия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448142"/>
            <a:ext cx="3528441" cy="4346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200" y="2008530"/>
            <a:ext cx="4038600" cy="37092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6303" y="6189065"/>
            <a:ext cx="1706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latin typeface="Times New Roman"/>
                <a:cs typeface="Times New Roman"/>
              </a:rPr>
              <a:t>На</a:t>
            </a:r>
            <a:r>
              <a:rPr dirty="0" sz="2400" spc="-10" b="1" i="1">
                <a:latin typeface="Times New Roman"/>
                <a:cs typeface="Times New Roman"/>
              </a:rPr>
              <a:t> карнавал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2811" y="423544"/>
            <a:ext cx="4529201" cy="40043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85950">
              <a:lnSpc>
                <a:spcPct val="100000"/>
              </a:lnSpc>
              <a:spcBef>
                <a:spcPts val="100"/>
              </a:spcBef>
            </a:pPr>
            <a:r>
              <a:rPr dirty="0"/>
              <a:t>Невероятни</a:t>
            </a:r>
            <a:r>
              <a:rPr dirty="0" spc="-190"/>
              <a:t> </a:t>
            </a:r>
            <a:r>
              <a:rPr dirty="0" spc="-10"/>
              <a:t>моменти</a:t>
            </a: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680" y="1001394"/>
            <a:ext cx="4132579" cy="243624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3503" y="1291082"/>
            <a:ext cx="3656203" cy="205562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6704" y="3685768"/>
            <a:ext cx="4162969" cy="25817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0261" y="3754158"/>
            <a:ext cx="4154805" cy="23355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3585209"/>
            <a:ext cx="3776979" cy="54673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Посещение</a:t>
            </a:r>
            <a:r>
              <a:rPr dirty="0" sz="1800" spc="-7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dirty="0" sz="1800" spc="-7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Панорама</a:t>
            </a:r>
            <a:r>
              <a:rPr dirty="0" sz="1800" spc="-7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 i="1">
                <a:solidFill>
                  <a:srgbClr val="FF0000"/>
                </a:solidFill>
                <a:latin typeface="Times New Roman"/>
                <a:cs typeface="Times New Roman"/>
              </a:rPr>
              <a:t>„Плевенска </a:t>
            </a: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епопея</a:t>
            </a:r>
            <a:r>
              <a:rPr dirty="0" sz="1800" spc="-2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b="1" i="1">
                <a:solidFill>
                  <a:srgbClr val="FF0000"/>
                </a:solidFill>
                <a:latin typeface="Times New Roman"/>
                <a:cs typeface="Times New Roman"/>
              </a:rPr>
              <a:t>1877</a:t>
            </a:r>
            <a:r>
              <a:rPr dirty="0" sz="1800" spc="-1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 i="1">
                <a:solidFill>
                  <a:srgbClr val="FF0000"/>
                </a:solidFill>
                <a:latin typeface="Times New Roman"/>
                <a:cs typeface="Times New Roman"/>
              </a:rPr>
              <a:t>г.“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" y="0"/>
            <a:ext cx="9144000" cy="6663055"/>
            <a:chOff x="19" y="0"/>
            <a:chExt cx="9144000" cy="66630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" y="0"/>
              <a:ext cx="9143980" cy="3429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3" y="3410368"/>
              <a:ext cx="4696333" cy="32522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8776" y="4293146"/>
              <a:ext cx="1896745" cy="23694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7221" y="4495927"/>
            <a:ext cx="2491740" cy="1049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 i="1">
                <a:solidFill>
                  <a:srgbClr val="FF0000"/>
                </a:solidFill>
                <a:latin typeface="Times New Roman"/>
                <a:cs typeface="Times New Roman"/>
              </a:rPr>
              <a:t>Двор</a:t>
            </a:r>
            <a:r>
              <a:rPr dirty="0" sz="2400" spc="-5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dirty="0" sz="2400" spc="-3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Кирилица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05"/>
              </a:spcBef>
            </a:pPr>
            <a:r>
              <a:rPr dirty="0" sz="2400" b="1" i="1">
                <a:solidFill>
                  <a:srgbClr val="FF0000"/>
                </a:solidFill>
                <a:latin typeface="Times New Roman"/>
                <a:cs typeface="Times New Roman"/>
              </a:rPr>
              <a:t>Мадарски</a:t>
            </a:r>
            <a:r>
              <a:rPr dirty="0" sz="2400" spc="-9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конник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3622"/>
            <a:ext cx="9144000" cy="4771390"/>
            <a:chOff x="0" y="23622"/>
            <a:chExt cx="9144000" cy="47713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4702" y="23749"/>
              <a:ext cx="3033014" cy="39047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6390" y="23749"/>
              <a:ext cx="2857499" cy="39047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24" y="23622"/>
              <a:ext cx="3000331" cy="40083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299460"/>
              <a:ext cx="9144000" cy="1495552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528948"/>
            <a:ext cx="9144000" cy="75722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53362"/>
            <a:ext cx="9144000" cy="1604645"/>
            <a:chOff x="0" y="5253362"/>
            <a:chExt cx="9144000" cy="1604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525" y="5253362"/>
              <a:ext cx="8538286" cy="16046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486399"/>
              <a:ext cx="9144000" cy="1371600"/>
            </a:xfrm>
            <a:custGeom>
              <a:avLst/>
              <a:gdLst/>
              <a:ahLst/>
              <a:cxnLst/>
              <a:rect l="l" t="t" r="r" b="b"/>
              <a:pathLst>
                <a:path w="9144000" h="1371600">
                  <a:moveTo>
                    <a:pt x="9144000" y="0"/>
                  </a:moveTo>
                  <a:lnTo>
                    <a:pt x="0" y="0"/>
                  </a:lnTo>
                  <a:lnTo>
                    <a:pt x="0" y="1371599"/>
                  </a:lnTo>
                  <a:lnTo>
                    <a:pt x="9144000" y="137159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185" y="6015037"/>
              <a:ext cx="4529239" cy="40049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78523" y="99822"/>
            <a:ext cx="8402955" cy="5257800"/>
            <a:chOff x="378523" y="99822"/>
            <a:chExt cx="8402955" cy="52578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3074" y="2615564"/>
              <a:ext cx="4404067" cy="27416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523" y="99822"/>
              <a:ext cx="2197735" cy="29108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7050" y="2826892"/>
              <a:ext cx="3173983" cy="23832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25412" y="341122"/>
              <a:ext cx="1798447" cy="24020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78303" y="128778"/>
              <a:ext cx="3945128" cy="295236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5304" y="5833059"/>
            <a:ext cx="45561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Невероятни</a:t>
            </a:r>
            <a:r>
              <a:rPr dirty="0" sz="3600" spc="-13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600" spc="-10" b="1" i="1">
                <a:solidFill>
                  <a:srgbClr val="FF0000"/>
                </a:solidFill>
                <a:latin typeface="Times New Roman"/>
                <a:cs typeface="Times New Roman"/>
              </a:rPr>
              <a:t>моменти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9438" rIns="0" bIns="0" rtlCol="0" vert="horz">
            <a:spAutoFit/>
          </a:bodyPr>
          <a:lstStyle/>
          <a:p>
            <a:pPr marL="2530475">
              <a:lnSpc>
                <a:spcPct val="100000"/>
              </a:lnSpc>
              <a:spcBef>
                <a:spcPts val="100"/>
              </a:spcBef>
            </a:pPr>
            <a:r>
              <a:rPr dirty="0"/>
              <a:t>STEM</a:t>
            </a:r>
            <a:r>
              <a:rPr dirty="0" spc="-15"/>
              <a:t> </a:t>
            </a:r>
            <a:r>
              <a:rPr dirty="0" spc="-10"/>
              <a:t>УРОЦИ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695" y="1556766"/>
            <a:ext cx="4563745" cy="38164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7403" y="1556766"/>
            <a:ext cx="3762629" cy="25637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17667" y="4187787"/>
            <a:ext cx="3602101" cy="23761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22145" y="2563748"/>
            <a:ext cx="543496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Благодаря</a:t>
            </a:r>
            <a:r>
              <a:rPr dirty="0" spc="-105"/>
              <a:t> </a:t>
            </a:r>
            <a:r>
              <a:rPr dirty="0"/>
              <a:t>за</a:t>
            </a:r>
            <a:r>
              <a:rPr dirty="0" spc="-80"/>
              <a:t> </a:t>
            </a:r>
            <a:r>
              <a:rPr dirty="0" spc="-10"/>
              <a:t>вниманието!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Поля Ламбева</dc:creator>
  <dc:title> Портфолио на   Поля Иванчева Ламбева    учител  начален етап  ОУ”Христо Смирненски”-  с.Ореховица</dc:title>
  <dcterms:created xsi:type="dcterms:W3CDTF">2026-10-12T11:35:25Z</dcterms:created>
  <dcterms:modified xsi:type="dcterms:W3CDTF">2026-10-12T11:35:25Z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2026-10-09T00:00:00Z</vt:filetime>
  </property>
  <property fmtid="{D5CDD505-2E9C-101B-9397-08002B2CF9AE}" pid="4" name="Creator">
    <vt:lpwstr>Microsoft® PowerPoint® за Microsoft 365</vt:lpwstr>
  </property>
  <property fmtid="{D5CDD505-2E9C-101B-9397-08002B2CF9AE}" pid="5" name="LastSaved">
    <vt:filetime>2026-10-12T00:00:00Z</vt:filetime>
  </property>
  <property fmtid="{D5CDD505-2E9C-101B-9397-08002B2CF9AE}" pid="6" name="Producer">
    <vt:lpwstr>Microsoft® PowerPoint® за Microsoft 365</vt:lpwstr>
  </property>
</Properties>
</file>